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5"/>
  </p:notesMasterIdLst>
  <p:handoutMasterIdLst>
    <p:handoutMasterId r:id="rId26"/>
  </p:handoutMasterIdLst>
  <p:sldIdLst>
    <p:sldId id="533" r:id="rId6"/>
    <p:sldId id="3793" r:id="rId7"/>
    <p:sldId id="3888" r:id="rId8"/>
    <p:sldId id="3920" r:id="rId9"/>
    <p:sldId id="3921" r:id="rId10"/>
    <p:sldId id="3922" r:id="rId11"/>
    <p:sldId id="3923" r:id="rId12"/>
    <p:sldId id="3924" r:id="rId13"/>
    <p:sldId id="3936" r:id="rId14"/>
    <p:sldId id="3925" r:id="rId15"/>
    <p:sldId id="540" r:id="rId16"/>
    <p:sldId id="3929" r:id="rId17"/>
    <p:sldId id="3930" r:id="rId18"/>
    <p:sldId id="3933" r:id="rId19"/>
    <p:sldId id="3934" r:id="rId20"/>
    <p:sldId id="3926" r:id="rId21"/>
    <p:sldId id="3927" r:id="rId22"/>
    <p:sldId id="527"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24" clrIdx="0">
    <p:extLst>
      <p:ext uri="{19B8F6BF-5375-455C-9EA6-DF929625EA0E}">
        <p15:presenceInfo xmlns:p15="http://schemas.microsoft.com/office/powerpoint/2012/main" userId="S::hgerken@healthequity.com::3ba92fd8-1370-4a82-91b6-e690b24bb754" providerId="AD"/>
      </p:ext>
    </p:extLst>
  </p:cmAuthor>
  <p:cmAuthor id="2" name="Amy Cowin" initials="AC" lastIdx="1" clrIdx="1">
    <p:extLst>
      <p:ext uri="{19B8F6BF-5375-455C-9EA6-DF929625EA0E}">
        <p15:presenceInfo xmlns:p15="http://schemas.microsoft.com/office/powerpoint/2012/main" userId="S::acowin@healthequity.com::eb56b0cb-f9eb-4900-aabd-0bba0cb61343" providerId="AD"/>
      </p:ext>
    </p:extLst>
  </p:cmAuthor>
  <p:cmAuthor id="3" name="Jason Folks" initials="JF" lastIdx="11" clrIdx="2">
    <p:extLst>
      <p:ext uri="{19B8F6BF-5375-455C-9EA6-DF929625EA0E}">
        <p15:presenceInfo xmlns:p15="http://schemas.microsoft.com/office/powerpoint/2012/main" userId="S::jasonf@healthequity.com::e18c002d-9ccf-4c2a-a2ca-b5803948dfd4" providerId="AD"/>
      </p:ext>
    </p:extLst>
  </p:cmAuthor>
  <p:cmAuthor id="4" name="Rahul Panchal" initials="RP" lastIdx="1" clrIdx="3">
    <p:extLst>
      <p:ext uri="{19B8F6BF-5375-455C-9EA6-DF929625EA0E}">
        <p15:presenceInfo xmlns:p15="http://schemas.microsoft.com/office/powerpoint/2012/main" userId="Rahul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a:srgbClr val="6C6C6C"/>
    <a:srgbClr val="B8B8B8"/>
    <a:srgbClr val="006880"/>
    <a:srgbClr val="62636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9B898-EF6A-8548-A144-7CC9CA19999E}" v="5" dt="2021-06-28T01:17:32.209"/>
    <p1510:client id="{9F925224-3F58-8621-3D4C-397732A6D5C7}" v="7" dt="2021-06-28T01:29:32.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0" autoAdjust="0"/>
    <p:restoredTop sz="78027" autoAdjust="0"/>
  </p:normalViewPr>
  <p:slideViewPr>
    <p:cSldViewPr snapToGrid="0">
      <p:cViewPr varScale="1">
        <p:scale>
          <a:sx n="91" d="100"/>
          <a:sy n="91" d="100"/>
        </p:scale>
        <p:origin x="452" y="48"/>
      </p:cViewPr>
      <p:guideLst/>
    </p:cSldViewPr>
  </p:slideViewPr>
  <p:outlineViewPr>
    <p:cViewPr>
      <p:scale>
        <a:sx n="33" d="100"/>
        <a:sy n="33" d="100"/>
      </p:scale>
      <p:origin x="0" y="-12816"/>
    </p:cViewPr>
  </p:outlineViewPr>
  <p:notesTextViewPr>
    <p:cViewPr>
      <p:scale>
        <a:sx n="1" d="1"/>
        <a:sy n="1" d="1"/>
      </p:scale>
      <p:origin x="0" y="0"/>
    </p:cViewPr>
  </p:notesTextViewPr>
  <p:notesViewPr>
    <p:cSldViewPr snapToGrid="0">
      <p:cViewPr varScale="1">
        <p:scale>
          <a:sx n="52" d="100"/>
          <a:sy n="52" d="100"/>
        </p:scale>
        <p:origin x="19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isa Bly" userId="196538dd-f018-4464-8f24-9f2656d320a2" providerId="ADAL" clId="{74F9B898-EF6A-8548-A144-7CC9CA19999E}"/>
    <pc:docChg chg="undo custSel modSld">
      <pc:chgData name="Sherisa Bly" userId="196538dd-f018-4464-8f24-9f2656d320a2" providerId="ADAL" clId="{74F9B898-EF6A-8548-A144-7CC9CA19999E}" dt="2021-06-28T01:18:09.842" v="43" actId="20577"/>
      <pc:docMkLst>
        <pc:docMk/>
      </pc:docMkLst>
      <pc:sldChg chg="modNotesTx">
        <pc:chgData name="Sherisa Bly" userId="196538dd-f018-4464-8f24-9f2656d320a2" providerId="ADAL" clId="{74F9B898-EF6A-8548-A144-7CC9CA19999E}" dt="2021-06-28T01:18:09.842" v="43" actId="20577"/>
        <pc:sldMkLst>
          <pc:docMk/>
          <pc:sldMk cId="1245088018" sldId="527"/>
        </pc:sldMkLst>
      </pc:sldChg>
      <pc:sldChg chg="modSp modCm">
        <pc:chgData name="Sherisa Bly" userId="196538dd-f018-4464-8f24-9f2656d320a2" providerId="ADAL" clId="{74F9B898-EF6A-8548-A144-7CC9CA19999E}" dt="2021-06-28T01:15:56.652" v="2" actId="166"/>
        <pc:sldMkLst>
          <pc:docMk/>
          <pc:sldMk cId="3495994504" sldId="540"/>
        </pc:sldMkLst>
        <pc:spChg chg="mod">
          <ac:chgData name="Sherisa Bly" userId="196538dd-f018-4464-8f24-9f2656d320a2" providerId="ADAL" clId="{74F9B898-EF6A-8548-A144-7CC9CA19999E}" dt="2021-06-28T01:15:56.652" v="2" actId="166"/>
          <ac:spMkLst>
            <pc:docMk/>
            <pc:sldMk cId="3495994504" sldId="540"/>
            <ac:spMk id="2" creationId="{5F661D4B-B296-436E-BF10-AD38393BD15A}"/>
          </ac:spMkLst>
        </pc:spChg>
        <pc:spChg chg="mod">
          <ac:chgData name="Sherisa Bly" userId="196538dd-f018-4464-8f24-9f2656d320a2" providerId="ADAL" clId="{74F9B898-EF6A-8548-A144-7CC9CA19999E}" dt="2021-06-28T01:15:23.737" v="1" actId="167"/>
          <ac:spMkLst>
            <pc:docMk/>
            <pc:sldMk cId="3495994504" sldId="540"/>
            <ac:spMk id="11" creationId="{259A6F39-01B7-4F00-BCD6-DC4708C8C31B}"/>
          </ac:spMkLst>
        </pc:spChg>
      </pc:sldChg>
      <pc:sldChg chg="modNotesTx">
        <pc:chgData name="Sherisa Bly" userId="196538dd-f018-4464-8f24-9f2656d320a2" providerId="ADAL" clId="{74F9B898-EF6A-8548-A144-7CC9CA19999E}" dt="2021-06-28T01:17:31.526" v="37" actId="20577"/>
        <pc:sldMkLst>
          <pc:docMk/>
          <pc:sldMk cId="160270350" sldId="3922"/>
        </pc:sldMkLst>
      </pc:sldChg>
      <pc:sldChg chg="modNotesTx">
        <pc:chgData name="Sherisa Bly" userId="196538dd-f018-4464-8f24-9f2656d320a2" providerId="ADAL" clId="{74F9B898-EF6A-8548-A144-7CC9CA19999E}" dt="2021-06-28T01:17:36.779" v="38" actId="20577"/>
        <pc:sldMkLst>
          <pc:docMk/>
          <pc:sldMk cId="1571528025" sldId="3923"/>
        </pc:sldMkLst>
      </pc:sldChg>
      <pc:sldChg chg="modNotesTx">
        <pc:chgData name="Sherisa Bly" userId="196538dd-f018-4464-8f24-9f2656d320a2" providerId="ADAL" clId="{74F9B898-EF6A-8548-A144-7CC9CA19999E}" dt="2021-06-28T01:17:44.100" v="39" actId="20577"/>
        <pc:sldMkLst>
          <pc:docMk/>
          <pc:sldMk cId="3217931911" sldId="3924"/>
        </pc:sldMkLst>
      </pc:sldChg>
      <pc:sldChg chg="addSp delSp modSp mod">
        <pc:chgData name="Sherisa Bly" userId="196538dd-f018-4464-8f24-9f2656d320a2" providerId="ADAL" clId="{74F9B898-EF6A-8548-A144-7CC9CA19999E}" dt="2021-06-28T01:16:44.871" v="24" actId="1035"/>
        <pc:sldMkLst>
          <pc:docMk/>
          <pc:sldMk cId="1624874631" sldId="3929"/>
        </pc:sldMkLst>
        <pc:spChg chg="mod">
          <ac:chgData name="Sherisa Bly" userId="196538dd-f018-4464-8f24-9f2656d320a2" providerId="ADAL" clId="{74F9B898-EF6A-8548-A144-7CC9CA19999E}" dt="2021-06-28T01:16:27.086" v="19" actId="1036"/>
          <ac:spMkLst>
            <pc:docMk/>
            <pc:sldMk cId="1624874631" sldId="3929"/>
            <ac:spMk id="32" creationId="{28155356-937B-574C-9893-06F32075FA56}"/>
          </ac:spMkLst>
        </pc:spChg>
        <pc:grpChg chg="add del mod">
          <ac:chgData name="Sherisa Bly" userId="196538dd-f018-4464-8f24-9f2656d320a2" providerId="ADAL" clId="{74F9B898-EF6A-8548-A144-7CC9CA19999E}" dt="2021-06-28T01:16:44.871" v="24" actId="1035"/>
          <ac:grpSpMkLst>
            <pc:docMk/>
            <pc:sldMk cId="1624874631" sldId="3929"/>
            <ac:grpSpMk id="14" creationId="{CDD06BBF-1A13-4902-AC0F-5C586CCBC524}"/>
          </ac:grpSpMkLst>
        </pc:grpChg>
      </pc:sldChg>
      <pc:sldChg chg="modSp mod modNotesTx">
        <pc:chgData name="Sherisa Bly" userId="196538dd-f018-4464-8f24-9f2656d320a2" providerId="ADAL" clId="{74F9B898-EF6A-8548-A144-7CC9CA19999E}" dt="2021-06-28T01:17:57.084" v="41" actId="20577"/>
        <pc:sldMkLst>
          <pc:docMk/>
          <pc:sldMk cId="2295860723" sldId="3930"/>
        </pc:sldMkLst>
        <pc:spChg chg="mod">
          <ac:chgData name="Sherisa Bly" userId="196538dd-f018-4464-8f24-9f2656d320a2" providerId="ADAL" clId="{74F9B898-EF6A-8548-A144-7CC9CA19999E}" dt="2021-06-28T01:16:54.761" v="29" actId="1036"/>
          <ac:spMkLst>
            <pc:docMk/>
            <pc:sldMk cId="2295860723" sldId="3930"/>
            <ac:spMk id="25" creationId="{F37DF5AB-95F7-564E-86E9-AE9BCE61531A}"/>
          </ac:spMkLst>
        </pc:spChg>
      </pc:sldChg>
      <pc:sldChg chg="modSp mod">
        <pc:chgData name="Sherisa Bly" userId="196538dd-f018-4464-8f24-9f2656d320a2" providerId="ADAL" clId="{74F9B898-EF6A-8548-A144-7CC9CA19999E}" dt="2021-06-28T01:17:09.261" v="36" actId="1036"/>
        <pc:sldMkLst>
          <pc:docMk/>
          <pc:sldMk cId="15614637" sldId="3933"/>
        </pc:sldMkLst>
        <pc:spChg chg="mod">
          <ac:chgData name="Sherisa Bly" userId="196538dd-f018-4464-8f24-9f2656d320a2" providerId="ADAL" clId="{74F9B898-EF6A-8548-A144-7CC9CA19999E}" dt="2021-06-28T01:17:09.261" v="36" actId="1036"/>
          <ac:spMkLst>
            <pc:docMk/>
            <pc:sldMk cId="15614637" sldId="3933"/>
            <ac:spMk id="18" creationId="{030610FA-261A-48F1-8B45-BE5F5CBE3E06}"/>
          </ac:spMkLst>
        </pc:spChg>
      </pc:sldChg>
      <pc:sldChg chg="modNotesTx">
        <pc:chgData name="Sherisa Bly" userId="196538dd-f018-4464-8f24-9f2656d320a2" providerId="ADAL" clId="{74F9B898-EF6A-8548-A144-7CC9CA19999E}" dt="2021-06-28T01:18:03.691" v="42" actId="20577"/>
        <pc:sldMkLst>
          <pc:docMk/>
          <pc:sldMk cId="1923597441" sldId="3934"/>
        </pc:sldMkLst>
      </pc:sldChg>
    </pc:docChg>
  </pc:docChgLst>
  <pc:docChgLst>
    <pc:chgData name="Sherisa Bly" userId="S::sbly@healthequity.com::196538dd-f018-4464-8f24-9f2656d320a2" providerId="AD" clId="Web-{9F925224-3F58-8621-3D4C-397732A6D5C7}"/>
    <pc:docChg chg="modSld">
      <pc:chgData name="Sherisa Bly" userId="S::sbly@healthequity.com::196538dd-f018-4464-8f24-9f2656d320a2" providerId="AD" clId="Web-{9F925224-3F58-8621-3D4C-397732A6D5C7}" dt="2021-06-28T01:29:32.377" v="3" actId="14100"/>
      <pc:docMkLst>
        <pc:docMk/>
      </pc:docMkLst>
      <pc:sldChg chg="modSp">
        <pc:chgData name="Sherisa Bly" userId="S::sbly@healthequity.com::196538dd-f018-4464-8f24-9f2656d320a2" providerId="AD" clId="Web-{9F925224-3F58-8621-3D4C-397732A6D5C7}" dt="2021-06-28T01:29:32.377" v="3" actId="14100"/>
        <pc:sldMkLst>
          <pc:docMk/>
          <pc:sldMk cId="1382072884" sldId="3793"/>
        </pc:sldMkLst>
        <pc:spChg chg="mod">
          <ac:chgData name="Sherisa Bly" userId="S::sbly@healthequity.com::196538dd-f018-4464-8f24-9f2656d320a2" providerId="AD" clId="Web-{9F925224-3F58-8621-3D4C-397732A6D5C7}" dt="2021-06-28T01:29:32.377" v="3" actId="14100"/>
          <ac:spMkLst>
            <pc:docMk/>
            <pc:sldMk cId="1382072884" sldId="3793"/>
            <ac:spMk id="17" creationId="{203F35C0-3D78-4141-8958-F9CCB078C72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6-07T09:31:05.008" idx="1">
    <p:pos x="10" y="10"/>
    <p:text>EDIT payment options according to your plan details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06T19:09:28.758" idx="24">
    <p:pos x="1748" y="2009"/>
    <p:text>INSERT enrollment URL</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EC8B0C-6B4D-4AC5-BEE3-E1B034F85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9ED659-2105-4E27-A3BC-DBBF76C36D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3E127C-72B4-4968-BA8B-8BD6491EC8BC}" type="datetimeFigureOut">
              <a:rPr lang="en-US" smtClean="0"/>
              <a:t>9/23/2021</a:t>
            </a:fld>
            <a:endParaRPr lang="en-US"/>
          </a:p>
        </p:txBody>
      </p:sp>
      <p:sp>
        <p:nvSpPr>
          <p:cNvPr id="4" name="Footer Placeholder 3">
            <a:extLst>
              <a:ext uri="{FF2B5EF4-FFF2-40B4-BE49-F238E27FC236}">
                <a16:creationId xmlns:a16="http://schemas.microsoft.com/office/drawing/2014/main" id="{374D566A-5E57-488E-97C7-6F1F7C06CF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E771D2-0009-4E86-8CD4-7CA4948ABB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F1DAB-3FD1-477C-9E85-2813B6967B37}" type="slidenum">
              <a:rPr lang="en-US" smtClean="0"/>
              <a:t>‹#›</a:t>
            </a:fld>
            <a:endParaRPr lang="en-US"/>
          </a:p>
        </p:txBody>
      </p:sp>
    </p:spTree>
    <p:extLst>
      <p:ext uri="{BB962C8B-B14F-4D97-AF65-F5344CB8AC3E}">
        <p14:creationId xmlns:p14="http://schemas.microsoft.com/office/powerpoint/2010/main" val="192438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B19C6-F3D1-4DD9-8542-14FFD3368ECF}"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59729-4F26-4E9F-9E13-64DD00A58289}" type="slidenum">
              <a:rPr lang="en-US" smtClean="0"/>
              <a:t>‹#›</a:t>
            </a:fld>
            <a:endParaRPr lang="en-US"/>
          </a:p>
        </p:txBody>
      </p:sp>
    </p:spTree>
    <p:extLst>
      <p:ext uri="{BB962C8B-B14F-4D97-AF65-F5344CB8AC3E}">
        <p14:creationId xmlns:p14="http://schemas.microsoft.com/office/powerpoint/2010/main" val="229781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29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136124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8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13</a:t>
            </a:fld>
            <a:endParaRPr lang="en-US"/>
          </a:p>
        </p:txBody>
      </p:sp>
    </p:spTree>
    <p:extLst>
      <p:ext uri="{BB962C8B-B14F-4D97-AF65-F5344CB8AC3E}">
        <p14:creationId xmlns:p14="http://schemas.microsoft.com/office/powerpoint/2010/main" val="292789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2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
            </a:r>
            <a:br>
              <a:rPr lang="en-US" sz="1200" u="sng" kern="1200" dirty="0">
                <a:solidFill>
                  <a:schemeClr val="tx1"/>
                </a:solidFill>
                <a:effectLst/>
                <a:latin typeface="+mn-lt"/>
                <a:ea typeface="+mn-ea"/>
                <a:cs typeface="+mn-cs"/>
              </a:rPr>
            </a:br>
            <a:endParaRPr lang="en-US" dirty="0">
              <a:effectLst/>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16</a:t>
            </a:fld>
            <a:endParaRPr lang="en-US"/>
          </a:p>
        </p:txBody>
      </p:sp>
    </p:spTree>
    <p:extLst>
      <p:ext uri="{BB962C8B-B14F-4D97-AF65-F5344CB8AC3E}">
        <p14:creationId xmlns:p14="http://schemas.microsoft.com/office/powerpoint/2010/main" val="343570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8D85-238B-4E9A-BCE6-25F85031B071}" type="slidenum">
              <a:rPr lang="en-US" smtClean="0"/>
              <a:t>17</a:t>
            </a:fld>
            <a:endParaRPr lang="en-US"/>
          </a:p>
        </p:txBody>
      </p:sp>
    </p:spTree>
    <p:extLst>
      <p:ext uri="{BB962C8B-B14F-4D97-AF65-F5344CB8AC3E}">
        <p14:creationId xmlns:p14="http://schemas.microsoft.com/office/powerpoint/2010/main" val="321856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C59729-4F26-4E9F-9E13-64DD00A58289}" type="slidenum">
              <a:rPr lang="en-US" smtClean="0"/>
              <a:t>2</a:t>
            </a:fld>
            <a:endParaRPr lang="en-US"/>
          </a:p>
        </p:txBody>
      </p:sp>
    </p:spTree>
    <p:extLst>
      <p:ext uri="{BB962C8B-B14F-4D97-AF65-F5344CB8AC3E}">
        <p14:creationId xmlns:p14="http://schemas.microsoft.com/office/powerpoint/2010/main" val="120618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3</a:t>
            </a:fld>
            <a:endParaRPr lang="en-US"/>
          </a:p>
        </p:txBody>
      </p:sp>
    </p:spTree>
    <p:extLst>
      <p:ext uri="{BB962C8B-B14F-4D97-AF65-F5344CB8AC3E}">
        <p14:creationId xmlns:p14="http://schemas.microsoft.com/office/powerpoint/2010/main" val="235233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4</a:t>
            </a:fld>
            <a:endParaRPr lang="en-US"/>
          </a:p>
        </p:txBody>
      </p:sp>
    </p:spTree>
    <p:extLst>
      <p:ext uri="{BB962C8B-B14F-4D97-AF65-F5344CB8AC3E}">
        <p14:creationId xmlns:p14="http://schemas.microsoft.com/office/powerpoint/2010/main" val="175072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5</a:t>
            </a:fld>
            <a:endParaRPr lang="en-US"/>
          </a:p>
        </p:txBody>
      </p:sp>
    </p:spTree>
    <p:extLst>
      <p:ext uri="{BB962C8B-B14F-4D97-AF65-F5344CB8AC3E}">
        <p14:creationId xmlns:p14="http://schemas.microsoft.com/office/powerpoint/2010/main" val="320696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227601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7</a:t>
            </a:fld>
            <a:endParaRPr lang="en-US"/>
          </a:p>
        </p:txBody>
      </p:sp>
    </p:spTree>
    <p:extLst>
      <p:ext uri="{BB962C8B-B14F-4D97-AF65-F5344CB8AC3E}">
        <p14:creationId xmlns:p14="http://schemas.microsoft.com/office/powerpoint/2010/main" val="324079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8</a:t>
            </a:fld>
            <a:endParaRPr lang="en-US"/>
          </a:p>
        </p:txBody>
      </p:sp>
    </p:spTree>
    <p:extLst>
      <p:ext uri="{BB962C8B-B14F-4D97-AF65-F5344CB8AC3E}">
        <p14:creationId xmlns:p14="http://schemas.microsoft.com/office/powerpoint/2010/main" val="423698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96164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
        <p:nvSpPr>
          <p:cNvPr id="11" name="Text Placeholder 37">
            <a:extLst>
              <a:ext uri="{FF2B5EF4-FFF2-40B4-BE49-F238E27FC236}">
                <a16:creationId xmlns:a16="http://schemas.microsoft.com/office/drawing/2014/main" id="{4D6F1E91-12ED-DC4A-AB99-8F48EE06141B}"/>
              </a:ext>
            </a:extLst>
          </p:cNvPr>
          <p:cNvSpPr>
            <a:spLocks noGrp="1"/>
          </p:cNvSpPr>
          <p:nvPr>
            <p:ph type="body" sz="quarter" idx="11" hasCustomPrompt="1"/>
          </p:nvPr>
        </p:nvSpPr>
        <p:spPr>
          <a:xfrm>
            <a:off x="12192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357293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8731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88642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2ADE3F83-DCC3-4597-B380-7B0B03033219}"/>
              </a:ext>
            </a:extLst>
          </p:cNvPr>
          <p:cNvSpPr>
            <a:spLocks noGrp="1"/>
          </p:cNvSpPr>
          <p:nvPr>
            <p:ph sz="quarter" idx="10"/>
          </p:nvPr>
        </p:nvSpPr>
        <p:spPr>
          <a:xfrm>
            <a:off x="609600" y="1363663"/>
            <a:ext cx="1930400" cy="406400"/>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0A5A63A7-D8FF-41AA-A7F0-C01FC9BC92BE}"/>
              </a:ext>
            </a:extLst>
          </p:cNvPr>
          <p:cNvSpPr>
            <a:spLocks noGrp="1"/>
          </p:cNvSpPr>
          <p:nvPr>
            <p:ph sz="quarter" idx="11"/>
          </p:nvPr>
        </p:nvSpPr>
        <p:spPr>
          <a:xfrm>
            <a:off x="609600" y="1987097"/>
            <a:ext cx="1930400" cy="4064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D904D2C9-B231-4E1C-8C8D-D551C1EBE2F8}"/>
              </a:ext>
            </a:extLst>
          </p:cNvPr>
          <p:cNvSpPr>
            <a:spLocks noGrp="1"/>
          </p:cNvSpPr>
          <p:nvPr>
            <p:ph sz="quarter" idx="12"/>
          </p:nvPr>
        </p:nvSpPr>
        <p:spPr>
          <a:xfrm>
            <a:off x="609600" y="2610531"/>
            <a:ext cx="1930400" cy="4064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3FF79EB1-9BBC-438C-A035-3A3790230AE1}"/>
              </a:ext>
            </a:extLst>
          </p:cNvPr>
          <p:cNvSpPr>
            <a:spLocks noGrp="1"/>
          </p:cNvSpPr>
          <p:nvPr>
            <p:ph sz="quarter" idx="13"/>
          </p:nvPr>
        </p:nvSpPr>
        <p:spPr>
          <a:xfrm>
            <a:off x="609600" y="3233965"/>
            <a:ext cx="1930400" cy="4064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A41C8FED-C84B-453C-9224-F649162EC4B5}"/>
              </a:ext>
            </a:extLst>
          </p:cNvPr>
          <p:cNvSpPr>
            <a:spLocks noGrp="1"/>
          </p:cNvSpPr>
          <p:nvPr>
            <p:ph sz="quarter" idx="14"/>
          </p:nvPr>
        </p:nvSpPr>
        <p:spPr>
          <a:xfrm>
            <a:off x="609600" y="4058104"/>
            <a:ext cx="1930400" cy="4064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AC6DE443-C11C-42EC-B86B-788110D8A243}"/>
              </a:ext>
            </a:extLst>
          </p:cNvPr>
          <p:cNvSpPr>
            <a:spLocks noGrp="1"/>
          </p:cNvSpPr>
          <p:nvPr>
            <p:ph sz="quarter" idx="15"/>
          </p:nvPr>
        </p:nvSpPr>
        <p:spPr>
          <a:xfrm>
            <a:off x="609600" y="4681538"/>
            <a:ext cx="1930400" cy="406400"/>
          </a:xfrm>
        </p:spPr>
        <p:txBody>
          <a:bodyPr/>
          <a:lstStyle>
            <a:lvl1pPr marL="0" indent="0">
              <a:buNone/>
              <a:defRPr/>
            </a:lvl1pPr>
          </a:lstStyle>
          <a:p>
            <a:pPr lvl="0"/>
            <a:endParaRPr lang="en-GB" dirty="0"/>
          </a:p>
        </p:txBody>
      </p:sp>
      <p:cxnSp>
        <p:nvCxnSpPr>
          <p:cNvPr id="9" name="Straight Connector 8">
            <a:extLst>
              <a:ext uri="{FF2B5EF4-FFF2-40B4-BE49-F238E27FC236}">
                <a16:creationId xmlns:a16="http://schemas.microsoft.com/office/drawing/2014/main" id="{A41521A8-12E7-4E11-B910-425FE0412359}"/>
              </a:ext>
              <a:ext uri="{C183D7F6-B498-43B3-948B-1728B52AA6E4}">
                <adec:decorative xmlns:adec="http://schemas.microsoft.com/office/drawing/2017/decorative" xmlns="" val="1"/>
              </a:ext>
            </a:extLst>
          </p:cNvPr>
          <p:cNvCxnSpPr>
            <a:cxnSpLocks/>
          </p:cNvCxnSpPr>
          <p:nvPr userDrawn="1"/>
        </p:nvCxnSpPr>
        <p:spPr>
          <a:xfrm>
            <a:off x="2600452" y="3997372"/>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15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1CAD5BEF-6B18-45BB-B96C-7B6A75512901}"/>
              </a:ext>
            </a:extLst>
          </p:cNvPr>
          <p:cNvSpPr>
            <a:spLocks noGrp="1"/>
          </p:cNvSpPr>
          <p:nvPr>
            <p:ph sz="quarter" idx="10"/>
          </p:nvPr>
        </p:nvSpPr>
        <p:spPr>
          <a:xfrm>
            <a:off x="395288" y="1582738"/>
            <a:ext cx="1460500" cy="519112"/>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11A06405-6190-43CE-8A74-107AF04E6998}"/>
              </a:ext>
            </a:extLst>
          </p:cNvPr>
          <p:cNvSpPr>
            <a:spLocks noGrp="1"/>
          </p:cNvSpPr>
          <p:nvPr>
            <p:ph sz="quarter" idx="11"/>
          </p:nvPr>
        </p:nvSpPr>
        <p:spPr>
          <a:xfrm>
            <a:off x="395288" y="2254250"/>
            <a:ext cx="1460500" cy="519112"/>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657CDCED-4144-4978-AA54-6CEFB2B4AE50}"/>
              </a:ext>
            </a:extLst>
          </p:cNvPr>
          <p:cNvSpPr>
            <a:spLocks noGrp="1"/>
          </p:cNvSpPr>
          <p:nvPr>
            <p:ph sz="quarter" idx="12"/>
          </p:nvPr>
        </p:nvSpPr>
        <p:spPr>
          <a:xfrm>
            <a:off x="395288" y="2894015"/>
            <a:ext cx="1460500" cy="519112"/>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485DC7E3-DB95-4B9B-BDF5-14989FC6B813}"/>
              </a:ext>
            </a:extLst>
          </p:cNvPr>
          <p:cNvSpPr>
            <a:spLocks noGrp="1"/>
          </p:cNvSpPr>
          <p:nvPr>
            <p:ph sz="quarter" idx="13"/>
          </p:nvPr>
        </p:nvSpPr>
        <p:spPr>
          <a:xfrm>
            <a:off x="395288" y="3565527"/>
            <a:ext cx="1460500" cy="519112"/>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9229BB31-9A0A-4732-AB7F-20A98D7ECCD6}"/>
              </a:ext>
            </a:extLst>
          </p:cNvPr>
          <p:cNvSpPr>
            <a:spLocks noGrp="1"/>
          </p:cNvSpPr>
          <p:nvPr>
            <p:ph sz="quarter" idx="14"/>
          </p:nvPr>
        </p:nvSpPr>
        <p:spPr>
          <a:xfrm>
            <a:off x="395288" y="4233648"/>
            <a:ext cx="1460500" cy="519112"/>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252DD2BA-CB43-48D1-A023-D3E1C10AEF50}"/>
              </a:ext>
            </a:extLst>
          </p:cNvPr>
          <p:cNvSpPr>
            <a:spLocks noGrp="1"/>
          </p:cNvSpPr>
          <p:nvPr>
            <p:ph sz="quarter" idx="15"/>
          </p:nvPr>
        </p:nvSpPr>
        <p:spPr>
          <a:xfrm>
            <a:off x="395288" y="4905160"/>
            <a:ext cx="1460500" cy="519112"/>
          </a:xfrm>
        </p:spPr>
        <p:txBody>
          <a:bodyPr/>
          <a:lstStyle>
            <a:lvl1pPr marL="0" indent="0">
              <a:buNone/>
              <a:defRPr/>
            </a:lvl1pPr>
          </a:lstStyle>
          <a:p>
            <a:pPr lvl="0"/>
            <a:endParaRPr lang="en-GB" dirty="0"/>
          </a:p>
        </p:txBody>
      </p:sp>
      <p:cxnSp>
        <p:nvCxnSpPr>
          <p:cNvPr id="9" name="Straight Connector 8">
            <a:extLst>
              <a:ext uri="{FF2B5EF4-FFF2-40B4-BE49-F238E27FC236}">
                <a16:creationId xmlns:a16="http://schemas.microsoft.com/office/drawing/2014/main" id="{5F395B8A-72FD-473A-8D11-74A64FE7E1AE}"/>
              </a:ext>
              <a:ext uri="{C183D7F6-B498-43B3-948B-1728B52AA6E4}">
                <adec:decorative xmlns:adec="http://schemas.microsoft.com/office/drawing/2017/decorative" xmlns="" val="1"/>
              </a:ext>
            </a:extLst>
          </p:cNvPr>
          <p:cNvCxnSpPr>
            <a:cxnSpLocks/>
          </p:cNvCxnSpPr>
          <p:nvPr userDrawn="1"/>
        </p:nvCxnSpPr>
        <p:spPr>
          <a:xfrm>
            <a:off x="2600452" y="3982382"/>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73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56207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410836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D81AE5BE-8E05-4832-BA8C-4C9926F7AFB3}"/>
              </a:ext>
            </a:extLst>
          </p:cNvPr>
          <p:cNvSpPr>
            <a:spLocks noGrp="1"/>
          </p:cNvSpPr>
          <p:nvPr>
            <p:ph sz="quarter" idx="10"/>
          </p:nvPr>
        </p:nvSpPr>
        <p:spPr>
          <a:xfrm>
            <a:off x="996950" y="1446213"/>
            <a:ext cx="2224088" cy="62865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37592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43477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430731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30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4172440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61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828998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39AE-F4F5-4EA6-AA51-43F906CE0B92}"/>
              </a:ext>
            </a:extLst>
          </p:cNvPr>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 uri="{C183D7F6-B498-43B3-948B-1728B52AA6E4}">
                <adec:decorative xmlns:adec="http://schemas.microsoft.com/office/drawing/2017/decorative" xmlns="" val="1"/>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59422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D867-2E09-431B-A6B2-8BE24E16F5E7}"/>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76182534-211C-4C97-8823-39C600A63D69}"/>
              </a:ext>
            </a:extLst>
          </p:cNvPr>
          <p:cNvSpPr>
            <a:spLocks noGrp="1"/>
          </p:cNvSpPr>
          <p:nvPr>
            <p:ph sz="quarter" idx="10"/>
          </p:nvPr>
        </p:nvSpPr>
        <p:spPr>
          <a:xfrm>
            <a:off x="609600" y="1296988"/>
            <a:ext cx="1846263" cy="490537"/>
          </a:xfrm>
        </p:spPr>
        <p:txBody>
          <a:bodyPr/>
          <a:lstStyle>
            <a:lvl1pPr marL="0" indent="0">
              <a:buNone/>
              <a:defRPr/>
            </a:lvl1pPr>
          </a:lstStyle>
          <a:p>
            <a:pPr lvl="0"/>
            <a:endParaRPr lang="en-GB" dirty="0"/>
          </a:p>
        </p:txBody>
      </p:sp>
      <p:sp>
        <p:nvSpPr>
          <p:cNvPr id="8" name="Content Placeholder 6">
            <a:extLst>
              <a:ext uri="{FF2B5EF4-FFF2-40B4-BE49-F238E27FC236}">
                <a16:creationId xmlns:a16="http://schemas.microsoft.com/office/drawing/2014/main" id="{AD8C4CF7-53E3-4D32-814D-8E9A2DF74008}"/>
              </a:ext>
            </a:extLst>
          </p:cNvPr>
          <p:cNvSpPr>
            <a:spLocks noGrp="1"/>
          </p:cNvSpPr>
          <p:nvPr>
            <p:ph sz="quarter" idx="11"/>
          </p:nvPr>
        </p:nvSpPr>
        <p:spPr>
          <a:xfrm>
            <a:off x="609600" y="1969946"/>
            <a:ext cx="1846263" cy="490537"/>
          </a:xfrm>
        </p:spPr>
        <p:txBody>
          <a:bodyPr/>
          <a:lstStyle>
            <a:lvl1pPr marL="0" indent="0">
              <a:buNone/>
              <a:defRPr/>
            </a:lvl1pPr>
          </a:lstStyle>
          <a:p>
            <a:pPr lvl="0"/>
            <a:endParaRPr lang="en-GB" dirty="0"/>
          </a:p>
        </p:txBody>
      </p:sp>
      <p:sp>
        <p:nvSpPr>
          <p:cNvPr id="9" name="Content Placeholder 6">
            <a:extLst>
              <a:ext uri="{FF2B5EF4-FFF2-40B4-BE49-F238E27FC236}">
                <a16:creationId xmlns:a16="http://schemas.microsoft.com/office/drawing/2014/main" id="{403D984A-6AA0-4832-85A5-4D934C743B38}"/>
              </a:ext>
            </a:extLst>
          </p:cNvPr>
          <p:cNvSpPr>
            <a:spLocks noGrp="1"/>
          </p:cNvSpPr>
          <p:nvPr>
            <p:ph sz="quarter" idx="12"/>
          </p:nvPr>
        </p:nvSpPr>
        <p:spPr>
          <a:xfrm>
            <a:off x="609600" y="2642904"/>
            <a:ext cx="1846263" cy="490537"/>
          </a:xfrm>
        </p:spPr>
        <p:txBody>
          <a:bodyPr/>
          <a:lstStyle>
            <a:lvl1pPr marL="0" indent="0">
              <a:buNone/>
              <a:defRPr/>
            </a:lvl1pPr>
          </a:lstStyle>
          <a:p>
            <a:pPr lvl="0"/>
            <a:endParaRPr lang="en-GB" dirty="0"/>
          </a:p>
        </p:txBody>
      </p:sp>
      <p:sp>
        <p:nvSpPr>
          <p:cNvPr id="10" name="Content Placeholder 6">
            <a:extLst>
              <a:ext uri="{FF2B5EF4-FFF2-40B4-BE49-F238E27FC236}">
                <a16:creationId xmlns:a16="http://schemas.microsoft.com/office/drawing/2014/main" id="{45CA608B-4EE5-44F9-90E1-24B5C9041048}"/>
              </a:ext>
            </a:extLst>
          </p:cNvPr>
          <p:cNvSpPr>
            <a:spLocks noGrp="1"/>
          </p:cNvSpPr>
          <p:nvPr>
            <p:ph sz="quarter" idx="13"/>
          </p:nvPr>
        </p:nvSpPr>
        <p:spPr>
          <a:xfrm>
            <a:off x="609600" y="3315862"/>
            <a:ext cx="1846263" cy="490537"/>
          </a:xfrm>
        </p:spPr>
        <p:txBody>
          <a:bodyPr/>
          <a:lstStyle>
            <a:lvl1pPr marL="0" indent="0">
              <a:buNone/>
              <a:defRPr/>
            </a:lvl1pPr>
          </a:lstStyle>
          <a:p>
            <a:pPr lvl="0"/>
            <a:endParaRPr lang="en-GB" dirty="0"/>
          </a:p>
        </p:txBody>
      </p:sp>
      <p:sp>
        <p:nvSpPr>
          <p:cNvPr id="11" name="Content Placeholder 6">
            <a:extLst>
              <a:ext uri="{FF2B5EF4-FFF2-40B4-BE49-F238E27FC236}">
                <a16:creationId xmlns:a16="http://schemas.microsoft.com/office/drawing/2014/main" id="{C9444CC2-ADE2-48DE-891F-D9F8BB7DAD07}"/>
              </a:ext>
            </a:extLst>
          </p:cNvPr>
          <p:cNvSpPr>
            <a:spLocks noGrp="1"/>
          </p:cNvSpPr>
          <p:nvPr>
            <p:ph sz="quarter" idx="14"/>
          </p:nvPr>
        </p:nvSpPr>
        <p:spPr>
          <a:xfrm>
            <a:off x="609600" y="3988820"/>
            <a:ext cx="1846263" cy="490537"/>
          </a:xfrm>
        </p:spPr>
        <p:txBody>
          <a:bodyPr/>
          <a:lstStyle>
            <a:lvl1pPr marL="0" indent="0">
              <a:buNone/>
              <a:defRPr/>
            </a:lvl1pPr>
          </a:lstStyle>
          <a:p>
            <a:pPr lvl="0"/>
            <a:endParaRPr lang="en-GB" dirty="0"/>
          </a:p>
        </p:txBody>
      </p:sp>
      <p:sp>
        <p:nvSpPr>
          <p:cNvPr id="12" name="Content Placeholder 6">
            <a:extLst>
              <a:ext uri="{FF2B5EF4-FFF2-40B4-BE49-F238E27FC236}">
                <a16:creationId xmlns:a16="http://schemas.microsoft.com/office/drawing/2014/main" id="{C515AFBC-7D56-4885-AC2B-8969C3D26C38}"/>
              </a:ext>
            </a:extLst>
          </p:cNvPr>
          <p:cNvSpPr>
            <a:spLocks noGrp="1"/>
          </p:cNvSpPr>
          <p:nvPr>
            <p:ph sz="quarter" idx="15"/>
          </p:nvPr>
        </p:nvSpPr>
        <p:spPr>
          <a:xfrm>
            <a:off x="609600" y="4661778"/>
            <a:ext cx="1846263" cy="490537"/>
          </a:xfrm>
        </p:spPr>
        <p:txBody>
          <a:bodyPr/>
          <a:lstStyle>
            <a:lvl1pPr marL="0" indent="0">
              <a:buNone/>
              <a:defRPr/>
            </a:lvl1pPr>
          </a:lstStyle>
          <a:p>
            <a:pPr lvl="0"/>
            <a:endParaRPr lang="en-GB" dirty="0"/>
          </a:p>
        </p:txBody>
      </p:sp>
      <p:cxnSp>
        <p:nvCxnSpPr>
          <p:cNvPr id="13" name="Straight Connector 12">
            <a:extLst>
              <a:ext uri="{FF2B5EF4-FFF2-40B4-BE49-F238E27FC236}">
                <a16:creationId xmlns:a16="http://schemas.microsoft.com/office/drawing/2014/main" id="{D0C5D578-8B6A-4CC0-898D-2C52B414431A}"/>
              </a:ext>
              <a:ext uri="{C183D7F6-B498-43B3-948B-1728B52AA6E4}">
                <adec:decorative xmlns:adec="http://schemas.microsoft.com/office/drawing/2017/decorative" xmlns="" val="1"/>
              </a:ext>
            </a:extLst>
          </p:cNvPr>
          <p:cNvCxnSpPr>
            <a:cxnSpLocks/>
          </p:cNvCxnSpPr>
          <p:nvPr userDrawn="1"/>
        </p:nvCxnSpPr>
        <p:spPr>
          <a:xfrm>
            <a:off x="1940629"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E8358A-15CD-434E-AA6C-B49EEC3221FA}"/>
              </a:ext>
              <a:ext uri="{C183D7F6-B498-43B3-948B-1728B52AA6E4}">
                <adec:decorative xmlns:adec="http://schemas.microsoft.com/office/drawing/2017/decorative" xmlns="" val="1"/>
              </a:ext>
            </a:extLst>
          </p:cNvPr>
          <p:cNvCxnSpPr>
            <a:cxnSpLocks/>
          </p:cNvCxnSpPr>
          <p:nvPr userDrawn="1"/>
        </p:nvCxnSpPr>
        <p:spPr>
          <a:xfrm>
            <a:off x="3928572"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F220A6-9E31-402D-A382-1D5C564DB3EF}"/>
              </a:ext>
              <a:ext uri="{C183D7F6-B498-43B3-948B-1728B52AA6E4}">
                <adec:decorative xmlns:adec="http://schemas.microsoft.com/office/drawing/2017/decorative" xmlns="" val="1"/>
              </a:ext>
            </a:extLst>
          </p:cNvPr>
          <p:cNvCxnSpPr>
            <a:cxnSpLocks/>
          </p:cNvCxnSpPr>
          <p:nvPr userDrawn="1"/>
        </p:nvCxnSpPr>
        <p:spPr>
          <a:xfrm>
            <a:off x="5969896"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C226392-334A-4550-BDC1-96C886CE8C25}"/>
              </a:ext>
              <a:ext uri="{C183D7F6-B498-43B3-948B-1728B52AA6E4}">
                <adec:decorative xmlns:adec="http://schemas.microsoft.com/office/drawing/2017/decorative" xmlns="" val="1"/>
              </a:ext>
            </a:extLst>
          </p:cNvPr>
          <p:cNvCxnSpPr>
            <a:cxnSpLocks/>
          </p:cNvCxnSpPr>
          <p:nvPr userDrawn="1"/>
        </p:nvCxnSpPr>
        <p:spPr>
          <a:xfrm>
            <a:off x="7957839"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1FA081-8F6E-4E82-AA6E-45E0C42B4108}"/>
              </a:ext>
              <a:ext uri="{C183D7F6-B498-43B3-948B-1728B52AA6E4}">
                <adec:decorative xmlns:adec="http://schemas.microsoft.com/office/drawing/2017/decorative" xmlns="" val="1"/>
              </a:ext>
            </a:extLst>
          </p:cNvPr>
          <p:cNvCxnSpPr>
            <a:cxnSpLocks/>
          </p:cNvCxnSpPr>
          <p:nvPr userDrawn="1"/>
        </p:nvCxnSpPr>
        <p:spPr>
          <a:xfrm>
            <a:off x="9945781"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32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C6DB-724E-47F3-9CB7-B9679770DB5C}"/>
              </a:ext>
            </a:extLst>
          </p:cNvPr>
          <p:cNvSpPr>
            <a:spLocks noGrp="1"/>
          </p:cNvSpPr>
          <p:nvPr>
            <p:ph type="title"/>
          </p:nvPr>
        </p:nvSpPr>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52239C73-03CB-401E-B236-2AE0CF85156E}"/>
              </a:ext>
              <a:ext uri="{C183D7F6-B498-43B3-948B-1728B52AA6E4}">
                <adec:decorative xmlns:adec="http://schemas.microsoft.com/office/drawing/2017/decorative" xmlns="" val="1"/>
              </a:ext>
            </a:extLst>
          </p:cNvPr>
          <p:cNvSpPr/>
          <p:nvPr userDrawn="1"/>
        </p:nvSpPr>
        <p:spPr>
          <a:xfrm>
            <a:off x="13855" y="6123859"/>
            <a:ext cx="12185765"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7" name="Rectangle 6">
            <a:extLst>
              <a:ext uri="{FF2B5EF4-FFF2-40B4-BE49-F238E27FC236}">
                <a16:creationId xmlns:a16="http://schemas.microsoft.com/office/drawing/2014/main" id="{D1CE3758-6E9D-46E1-A5D8-5912CCDFB4DA}"/>
              </a:ext>
              <a:ext uri="{C183D7F6-B498-43B3-948B-1728B52AA6E4}">
                <adec:decorative xmlns:adec="http://schemas.microsoft.com/office/drawing/2017/decorative" xmlns="" val="1"/>
              </a:ext>
            </a:extLst>
          </p:cNvPr>
          <p:cNvSpPr/>
          <p:nvPr userDrawn="1"/>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63304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14ED-597A-4D8B-A5D4-91F004829D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E28A6F-EBCF-452E-8621-1CBC6B14E0B6}"/>
              </a:ext>
            </a:extLst>
          </p:cNvPr>
          <p:cNvSpPr>
            <a:spLocks noGrp="1"/>
          </p:cNvSpPr>
          <p:nvPr>
            <p:ph sz="quarter" idx="10"/>
          </p:nvPr>
        </p:nvSpPr>
        <p:spPr>
          <a:xfrm>
            <a:off x="1133475" y="1911350"/>
            <a:ext cx="1760538" cy="407988"/>
          </a:xfrm>
        </p:spPr>
        <p:txBody>
          <a:bodyPr/>
          <a:lstStyle>
            <a:lvl1pPr marL="0" indent="0">
              <a:buNone/>
              <a:defRPr/>
            </a:lvl1pPr>
          </a:lstStyle>
          <a:p>
            <a:pPr lvl="0"/>
            <a:endParaRPr lang="en-GB" dirty="0"/>
          </a:p>
        </p:txBody>
      </p:sp>
      <p:sp>
        <p:nvSpPr>
          <p:cNvPr id="11" name="Rectangle 10">
            <a:extLst>
              <a:ext uri="{FF2B5EF4-FFF2-40B4-BE49-F238E27FC236}">
                <a16:creationId xmlns:a16="http://schemas.microsoft.com/office/drawing/2014/main" id="{0589A9C8-4914-46A7-9BA3-445B2D2F4C33}"/>
              </a:ext>
              <a:ext uri="{C183D7F6-B498-43B3-948B-1728B52AA6E4}">
                <adec:decorative xmlns:adec="http://schemas.microsoft.com/office/drawing/2017/decorative" xmlns="" val="1"/>
              </a:ext>
            </a:extLst>
          </p:cNvPr>
          <p:cNvSpPr/>
          <p:nvPr userDrawn="1"/>
        </p:nvSpPr>
        <p:spPr>
          <a:xfrm>
            <a:off x="13855" y="6123859"/>
            <a:ext cx="12185765"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8" name="Rectangle 7">
            <a:extLst>
              <a:ext uri="{FF2B5EF4-FFF2-40B4-BE49-F238E27FC236}">
                <a16:creationId xmlns:a16="http://schemas.microsoft.com/office/drawing/2014/main" id="{5406FF2B-B818-4CF8-A0CD-F6DB6F97F246}"/>
              </a:ext>
              <a:ext uri="{C183D7F6-B498-43B3-948B-1728B52AA6E4}">
                <adec:decorative xmlns:adec="http://schemas.microsoft.com/office/drawing/2017/decorative" xmlns="" val="1"/>
              </a:ext>
            </a:extLst>
          </p:cNvPr>
          <p:cNvSpPr/>
          <p:nvPr userDrawn="1"/>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
        <p:nvSpPr>
          <p:cNvPr id="9" name="Rectangle 8">
            <a:extLst>
              <a:ext uri="{FF2B5EF4-FFF2-40B4-BE49-F238E27FC236}">
                <a16:creationId xmlns:a16="http://schemas.microsoft.com/office/drawing/2014/main" id="{596FE92F-96ED-4EEA-AF46-837CCA25E4F5}"/>
              </a:ext>
              <a:ext uri="{C183D7F6-B498-43B3-948B-1728B52AA6E4}">
                <adec:decorative xmlns:adec="http://schemas.microsoft.com/office/drawing/2017/decorative" xmlns="" val="1"/>
              </a:ext>
            </a:extLst>
          </p:cNvPr>
          <p:cNvSpPr/>
          <p:nvPr userDrawn="1"/>
        </p:nvSpPr>
        <p:spPr>
          <a:xfrm>
            <a:off x="6096001" y="1256670"/>
            <a:ext cx="6096000" cy="43446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495919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33137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A79A3436-1F49-4036-AF3A-CDE9975226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20196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28722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0643B266-71DA-498E-80A2-E79AB4140C3E}"/>
              </a:ext>
            </a:extLst>
          </p:cNvPr>
          <p:cNvSpPr>
            <a:spLocks noGrp="1"/>
          </p:cNvSpPr>
          <p:nvPr>
            <p:ph sz="quarter" idx="10"/>
          </p:nvPr>
        </p:nvSpPr>
        <p:spPr>
          <a:xfrm>
            <a:off x="1145890" y="1187000"/>
            <a:ext cx="1584325" cy="436562"/>
          </a:xfrm>
        </p:spPr>
        <p:txBody>
          <a:bodyPr/>
          <a:lstStyle>
            <a:lvl1pPr marL="0" indent="0">
              <a:buNone/>
              <a:defRPr/>
            </a:lvl1pPr>
          </a:lstStyle>
          <a:p>
            <a:pPr lvl="0"/>
            <a:endParaRPr lang="en-GB" dirty="0"/>
          </a:p>
        </p:txBody>
      </p:sp>
      <p:sp>
        <p:nvSpPr>
          <p:cNvPr id="7" name="Content Placeholder 5">
            <a:extLst>
              <a:ext uri="{FF2B5EF4-FFF2-40B4-BE49-F238E27FC236}">
                <a16:creationId xmlns:a16="http://schemas.microsoft.com/office/drawing/2014/main" id="{2FDCD70D-EDFF-40E5-8153-428241737CDD}"/>
              </a:ext>
            </a:extLst>
          </p:cNvPr>
          <p:cNvSpPr>
            <a:spLocks noGrp="1"/>
          </p:cNvSpPr>
          <p:nvPr>
            <p:ph sz="quarter" idx="11"/>
          </p:nvPr>
        </p:nvSpPr>
        <p:spPr>
          <a:xfrm>
            <a:off x="1145890" y="1891575"/>
            <a:ext cx="1584325" cy="436562"/>
          </a:xfrm>
        </p:spPr>
        <p:txBody>
          <a:bodyPr/>
          <a:lstStyle>
            <a:lvl1pPr marL="0" indent="0">
              <a:buNone/>
              <a:defRPr/>
            </a:lvl1pPr>
          </a:lstStyle>
          <a:p>
            <a:pPr lvl="0"/>
            <a:endParaRPr lang="en-GB" dirty="0"/>
          </a:p>
        </p:txBody>
      </p:sp>
      <p:sp>
        <p:nvSpPr>
          <p:cNvPr id="8" name="Content Placeholder 5">
            <a:extLst>
              <a:ext uri="{FF2B5EF4-FFF2-40B4-BE49-F238E27FC236}">
                <a16:creationId xmlns:a16="http://schemas.microsoft.com/office/drawing/2014/main" id="{81B79A4C-5F2E-4371-B157-5F169966808B}"/>
              </a:ext>
            </a:extLst>
          </p:cNvPr>
          <p:cNvSpPr>
            <a:spLocks noGrp="1"/>
          </p:cNvSpPr>
          <p:nvPr>
            <p:ph sz="quarter" idx="12"/>
          </p:nvPr>
        </p:nvSpPr>
        <p:spPr>
          <a:xfrm>
            <a:off x="1145890" y="2596150"/>
            <a:ext cx="1584325" cy="436562"/>
          </a:xfrm>
        </p:spPr>
        <p:txBody>
          <a:bodyPr/>
          <a:lstStyle>
            <a:lvl1pPr marL="0" indent="0">
              <a:buNone/>
              <a:defRPr/>
            </a:lvl1pPr>
          </a:lstStyle>
          <a:p>
            <a:pPr lvl="0"/>
            <a:endParaRPr lang="en-GB" dirty="0"/>
          </a:p>
        </p:txBody>
      </p:sp>
      <p:sp>
        <p:nvSpPr>
          <p:cNvPr id="9" name="Content Placeholder 5">
            <a:extLst>
              <a:ext uri="{FF2B5EF4-FFF2-40B4-BE49-F238E27FC236}">
                <a16:creationId xmlns:a16="http://schemas.microsoft.com/office/drawing/2014/main" id="{C1514285-361B-47B0-B012-03CF631F1621}"/>
              </a:ext>
            </a:extLst>
          </p:cNvPr>
          <p:cNvSpPr>
            <a:spLocks noGrp="1"/>
          </p:cNvSpPr>
          <p:nvPr>
            <p:ph sz="quarter" idx="13"/>
          </p:nvPr>
        </p:nvSpPr>
        <p:spPr>
          <a:xfrm>
            <a:off x="1145890" y="3300725"/>
            <a:ext cx="1584325" cy="436562"/>
          </a:xfrm>
        </p:spPr>
        <p:txBody>
          <a:bodyPr/>
          <a:lstStyle>
            <a:lvl1pPr marL="0" indent="0">
              <a:buNone/>
              <a:defRPr/>
            </a:lvl1pPr>
          </a:lstStyle>
          <a:p>
            <a:pPr lvl="0"/>
            <a:endParaRPr lang="en-GB" dirty="0"/>
          </a:p>
        </p:txBody>
      </p:sp>
      <p:sp>
        <p:nvSpPr>
          <p:cNvPr id="10" name="Content Placeholder 5">
            <a:extLst>
              <a:ext uri="{FF2B5EF4-FFF2-40B4-BE49-F238E27FC236}">
                <a16:creationId xmlns:a16="http://schemas.microsoft.com/office/drawing/2014/main" id="{084FF609-2C2D-4D2F-8768-D5F6DECDB6B3}"/>
              </a:ext>
            </a:extLst>
          </p:cNvPr>
          <p:cNvSpPr>
            <a:spLocks noGrp="1"/>
          </p:cNvSpPr>
          <p:nvPr>
            <p:ph sz="quarter" idx="14"/>
          </p:nvPr>
        </p:nvSpPr>
        <p:spPr>
          <a:xfrm>
            <a:off x="2963317" y="1187000"/>
            <a:ext cx="1584325" cy="436562"/>
          </a:xfrm>
        </p:spPr>
        <p:txBody>
          <a:bodyPr/>
          <a:lstStyle>
            <a:lvl1pPr marL="0" indent="0">
              <a:buNone/>
              <a:defRPr/>
            </a:lvl1pPr>
          </a:lstStyle>
          <a:p>
            <a:pPr lvl="0"/>
            <a:endParaRPr lang="en-GB" dirty="0"/>
          </a:p>
        </p:txBody>
      </p:sp>
      <p:sp>
        <p:nvSpPr>
          <p:cNvPr id="11" name="Content Placeholder 5">
            <a:extLst>
              <a:ext uri="{FF2B5EF4-FFF2-40B4-BE49-F238E27FC236}">
                <a16:creationId xmlns:a16="http://schemas.microsoft.com/office/drawing/2014/main" id="{4D707737-1CC0-4B2A-9A40-2B03455F56C8}"/>
              </a:ext>
            </a:extLst>
          </p:cNvPr>
          <p:cNvSpPr>
            <a:spLocks noGrp="1"/>
          </p:cNvSpPr>
          <p:nvPr>
            <p:ph sz="quarter" idx="15"/>
          </p:nvPr>
        </p:nvSpPr>
        <p:spPr>
          <a:xfrm>
            <a:off x="2963317" y="1891575"/>
            <a:ext cx="1584325" cy="436562"/>
          </a:xfrm>
        </p:spPr>
        <p:txBody>
          <a:bodyPr/>
          <a:lstStyle>
            <a:lvl1pPr marL="0" indent="0">
              <a:buNone/>
              <a:defRPr/>
            </a:lvl1pPr>
          </a:lstStyle>
          <a:p>
            <a:pPr lvl="0"/>
            <a:endParaRPr lang="en-GB" dirty="0"/>
          </a:p>
        </p:txBody>
      </p:sp>
      <p:sp>
        <p:nvSpPr>
          <p:cNvPr id="12" name="Content Placeholder 5">
            <a:extLst>
              <a:ext uri="{FF2B5EF4-FFF2-40B4-BE49-F238E27FC236}">
                <a16:creationId xmlns:a16="http://schemas.microsoft.com/office/drawing/2014/main" id="{E4AE506B-0230-4C15-A223-CA94619D123A}"/>
              </a:ext>
            </a:extLst>
          </p:cNvPr>
          <p:cNvSpPr>
            <a:spLocks noGrp="1"/>
          </p:cNvSpPr>
          <p:nvPr>
            <p:ph sz="quarter" idx="16"/>
          </p:nvPr>
        </p:nvSpPr>
        <p:spPr>
          <a:xfrm>
            <a:off x="2963317" y="2596150"/>
            <a:ext cx="1584325" cy="436562"/>
          </a:xfrm>
        </p:spPr>
        <p:txBody>
          <a:bodyPr/>
          <a:lstStyle>
            <a:lvl1pPr marL="0" indent="0">
              <a:buNone/>
              <a:defRPr/>
            </a:lvl1pPr>
          </a:lstStyle>
          <a:p>
            <a:pPr lvl="0"/>
            <a:endParaRPr lang="en-GB" dirty="0"/>
          </a:p>
        </p:txBody>
      </p:sp>
      <p:sp>
        <p:nvSpPr>
          <p:cNvPr id="13" name="Content Placeholder 5">
            <a:extLst>
              <a:ext uri="{FF2B5EF4-FFF2-40B4-BE49-F238E27FC236}">
                <a16:creationId xmlns:a16="http://schemas.microsoft.com/office/drawing/2014/main" id="{03DC9FC5-8A65-4717-9AFE-962BB6F3DDFC}"/>
              </a:ext>
            </a:extLst>
          </p:cNvPr>
          <p:cNvSpPr>
            <a:spLocks noGrp="1"/>
          </p:cNvSpPr>
          <p:nvPr>
            <p:ph sz="quarter" idx="17"/>
          </p:nvPr>
        </p:nvSpPr>
        <p:spPr>
          <a:xfrm>
            <a:off x="2963317" y="3300725"/>
            <a:ext cx="1584325" cy="436562"/>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14719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133454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4D28CB8-0EDF-4388-A99A-13A4C08E4190}"/>
              </a:ext>
            </a:extLst>
          </p:cNvPr>
          <p:cNvSpPr>
            <a:spLocks noGrp="1"/>
          </p:cNvSpPr>
          <p:nvPr>
            <p:ph sz="quarter" idx="10"/>
          </p:nvPr>
        </p:nvSpPr>
        <p:spPr>
          <a:xfrm>
            <a:off x="1282700" y="1280841"/>
            <a:ext cx="1828800" cy="601662"/>
          </a:xfrm>
        </p:spPr>
        <p:txBody>
          <a:bodyPr/>
          <a:lstStyle>
            <a:lvl1pPr marL="0" indent="0">
              <a:buNone/>
              <a:defRPr/>
            </a:lvl1pPr>
          </a:lstStyle>
          <a:p>
            <a:pPr lvl="0"/>
            <a:endParaRPr lang="en-GB" dirty="0"/>
          </a:p>
        </p:txBody>
      </p:sp>
      <p:sp>
        <p:nvSpPr>
          <p:cNvPr id="7" name="Content Placeholder 5">
            <a:extLst>
              <a:ext uri="{FF2B5EF4-FFF2-40B4-BE49-F238E27FC236}">
                <a16:creationId xmlns:a16="http://schemas.microsoft.com/office/drawing/2014/main" id="{75661FA9-A41E-49F5-9AAF-2BD462DA4AE8}"/>
              </a:ext>
            </a:extLst>
          </p:cNvPr>
          <p:cNvSpPr>
            <a:spLocks noGrp="1"/>
          </p:cNvSpPr>
          <p:nvPr>
            <p:ph sz="quarter" idx="11"/>
          </p:nvPr>
        </p:nvSpPr>
        <p:spPr>
          <a:xfrm>
            <a:off x="1282700" y="2033742"/>
            <a:ext cx="1828800" cy="601662"/>
          </a:xfrm>
        </p:spPr>
        <p:txBody>
          <a:bodyPr/>
          <a:lstStyle>
            <a:lvl1pPr marL="0" indent="0">
              <a:buNone/>
              <a:defRPr/>
            </a:lvl1pPr>
          </a:lstStyle>
          <a:p>
            <a:pPr lvl="0"/>
            <a:endParaRPr lang="en-GB" dirty="0"/>
          </a:p>
        </p:txBody>
      </p:sp>
      <p:sp>
        <p:nvSpPr>
          <p:cNvPr id="8" name="Content Placeholder 5">
            <a:extLst>
              <a:ext uri="{FF2B5EF4-FFF2-40B4-BE49-F238E27FC236}">
                <a16:creationId xmlns:a16="http://schemas.microsoft.com/office/drawing/2014/main" id="{C8A4C135-F1D0-4FC6-B759-E4A51B8EE7B3}"/>
              </a:ext>
            </a:extLst>
          </p:cNvPr>
          <p:cNvSpPr>
            <a:spLocks noGrp="1"/>
          </p:cNvSpPr>
          <p:nvPr>
            <p:ph sz="quarter" idx="12"/>
          </p:nvPr>
        </p:nvSpPr>
        <p:spPr>
          <a:xfrm>
            <a:off x="1337101" y="2827338"/>
            <a:ext cx="1828800" cy="601662"/>
          </a:xfrm>
        </p:spPr>
        <p:txBody>
          <a:bodyPr/>
          <a:lstStyle>
            <a:lvl1pPr marL="0" indent="0">
              <a:buNone/>
              <a:defRPr/>
            </a:lvl1pPr>
          </a:lstStyle>
          <a:p>
            <a:pPr lvl="0"/>
            <a:endParaRPr lang="en-GB" dirty="0"/>
          </a:p>
        </p:txBody>
      </p:sp>
      <p:sp>
        <p:nvSpPr>
          <p:cNvPr id="9" name="Content Placeholder 5">
            <a:extLst>
              <a:ext uri="{FF2B5EF4-FFF2-40B4-BE49-F238E27FC236}">
                <a16:creationId xmlns:a16="http://schemas.microsoft.com/office/drawing/2014/main" id="{006F5397-FC14-496E-B27D-EB1494AF38F4}"/>
              </a:ext>
            </a:extLst>
          </p:cNvPr>
          <p:cNvSpPr>
            <a:spLocks noGrp="1"/>
          </p:cNvSpPr>
          <p:nvPr>
            <p:ph sz="quarter" idx="13"/>
          </p:nvPr>
        </p:nvSpPr>
        <p:spPr>
          <a:xfrm>
            <a:off x="1337101" y="3580239"/>
            <a:ext cx="1828800" cy="601662"/>
          </a:xfrm>
        </p:spPr>
        <p:txBody>
          <a:bodyPr/>
          <a:lstStyle>
            <a:lvl1pPr marL="0" indent="0">
              <a:buNone/>
              <a:defRPr/>
            </a:lvl1pPr>
          </a:lstStyle>
          <a:p>
            <a:pPr lvl="0"/>
            <a:endParaRPr lang="en-GB" dirty="0"/>
          </a:p>
        </p:txBody>
      </p:sp>
      <p:sp>
        <p:nvSpPr>
          <p:cNvPr id="10" name="Content Placeholder 5">
            <a:extLst>
              <a:ext uri="{FF2B5EF4-FFF2-40B4-BE49-F238E27FC236}">
                <a16:creationId xmlns:a16="http://schemas.microsoft.com/office/drawing/2014/main" id="{CF140709-F798-4FE6-AF73-79908B2A8247}"/>
              </a:ext>
            </a:extLst>
          </p:cNvPr>
          <p:cNvSpPr>
            <a:spLocks noGrp="1"/>
          </p:cNvSpPr>
          <p:nvPr>
            <p:ph sz="quarter" idx="14"/>
          </p:nvPr>
        </p:nvSpPr>
        <p:spPr>
          <a:xfrm>
            <a:off x="3564151" y="1280841"/>
            <a:ext cx="1828800" cy="601662"/>
          </a:xfrm>
        </p:spPr>
        <p:txBody>
          <a:bodyPr/>
          <a:lstStyle>
            <a:lvl1pPr marL="0" indent="0">
              <a:buNone/>
              <a:defRPr/>
            </a:lvl1pPr>
          </a:lstStyle>
          <a:p>
            <a:pPr lvl="0"/>
            <a:endParaRPr lang="en-GB" dirty="0"/>
          </a:p>
        </p:txBody>
      </p:sp>
      <p:sp>
        <p:nvSpPr>
          <p:cNvPr id="11" name="Content Placeholder 5">
            <a:extLst>
              <a:ext uri="{FF2B5EF4-FFF2-40B4-BE49-F238E27FC236}">
                <a16:creationId xmlns:a16="http://schemas.microsoft.com/office/drawing/2014/main" id="{D4D85EF4-EC04-43C8-A65D-BBE0B599B7DE}"/>
              </a:ext>
            </a:extLst>
          </p:cNvPr>
          <p:cNvSpPr>
            <a:spLocks noGrp="1"/>
          </p:cNvSpPr>
          <p:nvPr>
            <p:ph sz="quarter" idx="15"/>
          </p:nvPr>
        </p:nvSpPr>
        <p:spPr>
          <a:xfrm>
            <a:off x="3564151" y="2033742"/>
            <a:ext cx="1828800" cy="601662"/>
          </a:xfrm>
        </p:spPr>
        <p:txBody>
          <a:bodyPr/>
          <a:lstStyle>
            <a:lvl1pPr marL="0" indent="0">
              <a:buNone/>
              <a:defRPr/>
            </a:lvl1pPr>
          </a:lstStyle>
          <a:p>
            <a:pPr lvl="0"/>
            <a:endParaRPr lang="en-GB" dirty="0"/>
          </a:p>
        </p:txBody>
      </p:sp>
      <p:sp>
        <p:nvSpPr>
          <p:cNvPr id="12" name="Content Placeholder 5">
            <a:extLst>
              <a:ext uri="{FF2B5EF4-FFF2-40B4-BE49-F238E27FC236}">
                <a16:creationId xmlns:a16="http://schemas.microsoft.com/office/drawing/2014/main" id="{58377BBD-ED93-4596-A59A-2B42FB49CCD7}"/>
              </a:ext>
            </a:extLst>
          </p:cNvPr>
          <p:cNvSpPr>
            <a:spLocks noGrp="1"/>
          </p:cNvSpPr>
          <p:nvPr>
            <p:ph sz="quarter" idx="16"/>
          </p:nvPr>
        </p:nvSpPr>
        <p:spPr>
          <a:xfrm>
            <a:off x="3618552" y="2827338"/>
            <a:ext cx="1828800" cy="601662"/>
          </a:xfrm>
        </p:spPr>
        <p:txBody>
          <a:bodyPr/>
          <a:lstStyle>
            <a:lvl1pPr marL="0" indent="0">
              <a:buNone/>
              <a:defRPr/>
            </a:lvl1pPr>
          </a:lstStyle>
          <a:p>
            <a:pPr lvl="0"/>
            <a:endParaRPr lang="en-GB" dirty="0"/>
          </a:p>
        </p:txBody>
      </p:sp>
      <p:sp>
        <p:nvSpPr>
          <p:cNvPr id="13" name="Content Placeholder 5">
            <a:extLst>
              <a:ext uri="{FF2B5EF4-FFF2-40B4-BE49-F238E27FC236}">
                <a16:creationId xmlns:a16="http://schemas.microsoft.com/office/drawing/2014/main" id="{6437196B-2DDE-4770-A96B-B7F3EBA5B713}"/>
              </a:ext>
            </a:extLst>
          </p:cNvPr>
          <p:cNvSpPr>
            <a:spLocks noGrp="1"/>
          </p:cNvSpPr>
          <p:nvPr>
            <p:ph sz="quarter" idx="17"/>
          </p:nvPr>
        </p:nvSpPr>
        <p:spPr>
          <a:xfrm>
            <a:off x="3618552" y="3580239"/>
            <a:ext cx="1828800" cy="601662"/>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3766865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CC106ADC-A274-44EB-A48C-015D20FBF1E1}"/>
              </a:ext>
            </a:extLst>
          </p:cNvPr>
          <p:cNvSpPr>
            <a:spLocks noGrp="1"/>
          </p:cNvSpPr>
          <p:nvPr>
            <p:ph sz="quarter" idx="10"/>
          </p:nvPr>
        </p:nvSpPr>
        <p:spPr>
          <a:xfrm>
            <a:off x="1036638" y="1501775"/>
            <a:ext cx="1584325" cy="558800"/>
          </a:xfrm>
        </p:spPr>
        <p:txBody>
          <a:bodyPr/>
          <a:lstStyle>
            <a:lvl1pPr marL="0" indent="0">
              <a:buNone/>
              <a:defRPr/>
            </a:lvl1pPr>
          </a:lstStyle>
          <a:p>
            <a:pPr lvl="0"/>
            <a:endParaRPr lang="en-GB" dirty="0"/>
          </a:p>
        </p:txBody>
      </p:sp>
      <p:sp>
        <p:nvSpPr>
          <p:cNvPr id="7" name="Content Placeholder 5">
            <a:extLst>
              <a:ext uri="{FF2B5EF4-FFF2-40B4-BE49-F238E27FC236}">
                <a16:creationId xmlns:a16="http://schemas.microsoft.com/office/drawing/2014/main" id="{7B6272D0-204C-42C0-B03E-32CF56235FEA}"/>
              </a:ext>
            </a:extLst>
          </p:cNvPr>
          <p:cNvSpPr>
            <a:spLocks noGrp="1"/>
          </p:cNvSpPr>
          <p:nvPr>
            <p:ph sz="quarter" idx="11"/>
          </p:nvPr>
        </p:nvSpPr>
        <p:spPr>
          <a:xfrm>
            <a:off x="1036637" y="2229419"/>
            <a:ext cx="1584325" cy="558800"/>
          </a:xfrm>
        </p:spPr>
        <p:txBody>
          <a:bodyPr/>
          <a:lstStyle>
            <a:lvl1pPr marL="0" indent="0">
              <a:buNone/>
              <a:defRPr/>
            </a:lvl1pPr>
          </a:lstStyle>
          <a:p>
            <a:pPr lvl="0"/>
            <a:endParaRPr lang="en-GB" dirty="0"/>
          </a:p>
        </p:txBody>
      </p:sp>
      <p:sp>
        <p:nvSpPr>
          <p:cNvPr id="8" name="Content Placeholder 5">
            <a:extLst>
              <a:ext uri="{FF2B5EF4-FFF2-40B4-BE49-F238E27FC236}">
                <a16:creationId xmlns:a16="http://schemas.microsoft.com/office/drawing/2014/main" id="{889F70E8-37F3-49A2-8361-92715A0A0184}"/>
              </a:ext>
            </a:extLst>
          </p:cNvPr>
          <p:cNvSpPr>
            <a:spLocks noGrp="1"/>
          </p:cNvSpPr>
          <p:nvPr>
            <p:ph sz="quarter" idx="12"/>
          </p:nvPr>
        </p:nvSpPr>
        <p:spPr>
          <a:xfrm>
            <a:off x="1036638" y="3007634"/>
            <a:ext cx="1584325" cy="558800"/>
          </a:xfrm>
        </p:spPr>
        <p:txBody>
          <a:bodyPr/>
          <a:lstStyle>
            <a:lvl1pPr marL="0" indent="0">
              <a:buNone/>
              <a:defRPr/>
            </a:lvl1pPr>
          </a:lstStyle>
          <a:p>
            <a:pPr lvl="0"/>
            <a:endParaRPr lang="en-GB" dirty="0"/>
          </a:p>
        </p:txBody>
      </p:sp>
      <p:sp>
        <p:nvSpPr>
          <p:cNvPr id="9" name="Content Placeholder 5">
            <a:extLst>
              <a:ext uri="{FF2B5EF4-FFF2-40B4-BE49-F238E27FC236}">
                <a16:creationId xmlns:a16="http://schemas.microsoft.com/office/drawing/2014/main" id="{DDC8BFA4-12C7-4B0E-B186-3D039F494326}"/>
              </a:ext>
            </a:extLst>
          </p:cNvPr>
          <p:cNvSpPr>
            <a:spLocks noGrp="1"/>
          </p:cNvSpPr>
          <p:nvPr>
            <p:ph sz="quarter" idx="13"/>
          </p:nvPr>
        </p:nvSpPr>
        <p:spPr>
          <a:xfrm>
            <a:off x="1036637" y="3735278"/>
            <a:ext cx="1584325" cy="558800"/>
          </a:xfrm>
        </p:spPr>
        <p:txBody>
          <a:bodyPr/>
          <a:lstStyle>
            <a:lvl1pPr marL="0" indent="0">
              <a:buNone/>
              <a:defRPr/>
            </a:lvl1pPr>
          </a:lstStyle>
          <a:p>
            <a:pPr lvl="0"/>
            <a:endParaRPr lang="en-GB" dirty="0"/>
          </a:p>
        </p:txBody>
      </p:sp>
      <p:sp>
        <p:nvSpPr>
          <p:cNvPr id="10" name="Content Placeholder 5">
            <a:extLst>
              <a:ext uri="{FF2B5EF4-FFF2-40B4-BE49-F238E27FC236}">
                <a16:creationId xmlns:a16="http://schemas.microsoft.com/office/drawing/2014/main" id="{94441112-F960-4C2B-A4E3-DE9D230B3AFC}"/>
              </a:ext>
            </a:extLst>
          </p:cNvPr>
          <p:cNvSpPr>
            <a:spLocks noGrp="1"/>
          </p:cNvSpPr>
          <p:nvPr>
            <p:ph sz="quarter" idx="14"/>
          </p:nvPr>
        </p:nvSpPr>
        <p:spPr>
          <a:xfrm>
            <a:off x="3290793" y="1501775"/>
            <a:ext cx="1584325" cy="558800"/>
          </a:xfrm>
        </p:spPr>
        <p:txBody>
          <a:bodyPr/>
          <a:lstStyle>
            <a:lvl1pPr marL="0" indent="0">
              <a:buNone/>
              <a:defRPr/>
            </a:lvl1pPr>
          </a:lstStyle>
          <a:p>
            <a:pPr lvl="0"/>
            <a:endParaRPr lang="en-GB" dirty="0"/>
          </a:p>
        </p:txBody>
      </p:sp>
      <p:sp>
        <p:nvSpPr>
          <p:cNvPr id="11" name="Content Placeholder 5">
            <a:extLst>
              <a:ext uri="{FF2B5EF4-FFF2-40B4-BE49-F238E27FC236}">
                <a16:creationId xmlns:a16="http://schemas.microsoft.com/office/drawing/2014/main" id="{DEF365AF-C732-473F-9355-FAE21CF488A2}"/>
              </a:ext>
            </a:extLst>
          </p:cNvPr>
          <p:cNvSpPr>
            <a:spLocks noGrp="1"/>
          </p:cNvSpPr>
          <p:nvPr>
            <p:ph sz="quarter" idx="15"/>
          </p:nvPr>
        </p:nvSpPr>
        <p:spPr>
          <a:xfrm>
            <a:off x="3290792" y="2229419"/>
            <a:ext cx="1584325" cy="558800"/>
          </a:xfrm>
        </p:spPr>
        <p:txBody>
          <a:bodyPr/>
          <a:lstStyle>
            <a:lvl1pPr marL="0" indent="0">
              <a:buNone/>
              <a:defRPr/>
            </a:lvl1pPr>
          </a:lstStyle>
          <a:p>
            <a:pPr lvl="0"/>
            <a:endParaRPr lang="en-GB" dirty="0"/>
          </a:p>
        </p:txBody>
      </p:sp>
      <p:sp>
        <p:nvSpPr>
          <p:cNvPr id="12" name="Content Placeholder 5">
            <a:extLst>
              <a:ext uri="{FF2B5EF4-FFF2-40B4-BE49-F238E27FC236}">
                <a16:creationId xmlns:a16="http://schemas.microsoft.com/office/drawing/2014/main" id="{CCBA7145-35C6-434B-886A-3E847481DADD}"/>
              </a:ext>
            </a:extLst>
          </p:cNvPr>
          <p:cNvSpPr>
            <a:spLocks noGrp="1"/>
          </p:cNvSpPr>
          <p:nvPr>
            <p:ph sz="quarter" idx="16"/>
          </p:nvPr>
        </p:nvSpPr>
        <p:spPr>
          <a:xfrm>
            <a:off x="3290793" y="3007634"/>
            <a:ext cx="1584325" cy="558800"/>
          </a:xfrm>
        </p:spPr>
        <p:txBody>
          <a:bodyPr/>
          <a:lstStyle>
            <a:lvl1pPr marL="0" indent="0">
              <a:buNone/>
              <a:defRPr/>
            </a:lvl1pPr>
          </a:lstStyle>
          <a:p>
            <a:pPr lvl="0"/>
            <a:endParaRPr lang="en-GB" dirty="0"/>
          </a:p>
        </p:txBody>
      </p:sp>
      <p:sp>
        <p:nvSpPr>
          <p:cNvPr id="13" name="Content Placeholder 5">
            <a:extLst>
              <a:ext uri="{FF2B5EF4-FFF2-40B4-BE49-F238E27FC236}">
                <a16:creationId xmlns:a16="http://schemas.microsoft.com/office/drawing/2014/main" id="{8B56B091-515C-4122-B461-5FAE2224B696}"/>
              </a:ext>
            </a:extLst>
          </p:cNvPr>
          <p:cNvSpPr>
            <a:spLocks noGrp="1"/>
          </p:cNvSpPr>
          <p:nvPr>
            <p:ph sz="quarter" idx="17"/>
          </p:nvPr>
        </p:nvSpPr>
        <p:spPr>
          <a:xfrm>
            <a:off x="3290792" y="3735278"/>
            <a:ext cx="1584325" cy="55880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4034935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16C0D4BB-A3FA-9E4A-A00A-BA54155F8097}"/>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a:solidFill>
                  <a:schemeClr val="bg1"/>
                </a:solidFill>
                <a:latin typeface="Arial" panose="020B0604020202020204" pitchFamily="34" charset="0"/>
                <a:cs typeface="Arial" pitchFamily="34" charset="0"/>
              </a:rPr>
              <a:t>Copyright © 2021 HealthEquity, Inc.</a:t>
            </a:r>
            <a:r>
              <a:rPr lang="en-US" sz="1067" b="0" i="0" baseline="0">
                <a:solidFill>
                  <a:schemeClr val="bg1"/>
                </a:solidFill>
                <a:latin typeface="Arial" panose="020B0604020202020204" pitchFamily="34" charset="0"/>
                <a:cs typeface="Arial" pitchFamily="34" charset="0"/>
              </a:rPr>
              <a:t> All rights reserved.</a:t>
            </a:r>
          </a:p>
          <a:p>
            <a:pPr algn="l"/>
            <a:r>
              <a:rPr lang="en-US" sz="1067" b="0" i="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20107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1"/>
        </a:solidFill>
        <a:effectLst/>
      </p:bgPr>
    </p:bg>
    <p:spTree>
      <p:nvGrpSpPr>
        <p:cNvPr id="1" name=""/>
        <p:cNvGrpSpPr/>
        <p:nvPr/>
      </p:nvGrpSpPr>
      <p:grpSpPr>
        <a:xfrm>
          <a:off x="0" y="0"/>
          <a:ext cx="0" cy="0"/>
          <a:chOff x="0" y="0"/>
          <a:chExt cx="0" cy="0"/>
        </a:xfrm>
      </p:grpSpPr>
      <p:sp>
        <p:nvSpPr>
          <p:cNvPr id="23" name="Rectangle 22">
            <a:extLst>
              <a:ext uri="{C183D7F6-B498-43B3-948B-1728B52AA6E4}">
                <adec:decorative xmlns:adec="http://schemas.microsoft.com/office/drawing/2017/decorative" xmlns=""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 name="Content Placeholder 2">
            <a:extLst>
              <a:ext uri="{FF2B5EF4-FFF2-40B4-BE49-F238E27FC236}">
                <a16:creationId xmlns:a16="http://schemas.microsoft.com/office/drawing/2014/main" id="{07B924F0-36F6-4503-8F5C-E7839050061F}"/>
              </a:ext>
            </a:extLst>
          </p:cNvPr>
          <p:cNvSpPr>
            <a:spLocks noGrp="1"/>
          </p:cNvSpPr>
          <p:nvPr>
            <p:ph sz="quarter" idx="10"/>
          </p:nvPr>
        </p:nvSpPr>
        <p:spPr>
          <a:xfrm>
            <a:off x="4681538" y="750888"/>
            <a:ext cx="1597025" cy="390525"/>
          </a:xfrm>
        </p:spPr>
        <p:txBody>
          <a:bodyPr/>
          <a:lstStyle>
            <a:lvl1pPr marL="0" indent="0">
              <a:buNone/>
              <a:defRPr/>
            </a:lvl1pPr>
          </a:lstStyle>
          <a:p>
            <a:pPr lvl="0"/>
            <a:endParaRPr lang="en-GB" dirty="0"/>
          </a:p>
        </p:txBody>
      </p:sp>
      <p:sp>
        <p:nvSpPr>
          <p:cNvPr id="10" name="Content Placeholder 2">
            <a:extLst>
              <a:ext uri="{FF2B5EF4-FFF2-40B4-BE49-F238E27FC236}">
                <a16:creationId xmlns:a16="http://schemas.microsoft.com/office/drawing/2014/main" id="{3BE077B0-DE93-42E1-B08B-9C2EDC2C93DE}"/>
              </a:ext>
            </a:extLst>
          </p:cNvPr>
          <p:cNvSpPr>
            <a:spLocks noGrp="1"/>
          </p:cNvSpPr>
          <p:nvPr>
            <p:ph sz="quarter" idx="11"/>
          </p:nvPr>
        </p:nvSpPr>
        <p:spPr>
          <a:xfrm>
            <a:off x="4704284" y="1304544"/>
            <a:ext cx="1597025" cy="390525"/>
          </a:xfrm>
        </p:spPr>
        <p:txBody>
          <a:bodyPr/>
          <a:lstStyle>
            <a:lvl1pPr marL="0" indent="0">
              <a:buNone/>
              <a:defRPr/>
            </a:lvl1pPr>
          </a:lstStyle>
          <a:p>
            <a:pPr lvl="0"/>
            <a:endParaRPr lang="en-GB" dirty="0"/>
          </a:p>
        </p:txBody>
      </p:sp>
      <p:cxnSp>
        <p:nvCxnSpPr>
          <p:cNvPr id="7" name="Straight Connector 6">
            <a:extLst>
              <a:ext uri="{FF2B5EF4-FFF2-40B4-BE49-F238E27FC236}">
                <a16:creationId xmlns:a16="http://schemas.microsoft.com/office/drawing/2014/main" id="{0584FC83-1CAA-48C0-9290-ACBE9645AA63}"/>
              </a:ext>
              <a:ext uri="{C183D7F6-B498-43B3-948B-1728B52AA6E4}">
                <adec:decorative xmlns:adec="http://schemas.microsoft.com/office/drawing/2017/decorative" xmlns=""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25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3689456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2200566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199111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644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7">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17B75AD7-36AE-4E0C-BB96-39376466EB01}"/>
              </a:ext>
            </a:extLst>
          </p:cNvPr>
          <p:cNvSpPr>
            <a:spLocks noGrp="1"/>
          </p:cNvSpPr>
          <p:nvPr>
            <p:ph sz="quarter" idx="10"/>
          </p:nvPr>
        </p:nvSpPr>
        <p:spPr>
          <a:xfrm>
            <a:off x="1077913" y="1924050"/>
            <a:ext cx="1760537" cy="758825"/>
          </a:xfrm>
        </p:spPr>
        <p:txBody>
          <a:bodyPr/>
          <a:lstStyle>
            <a:lvl1pPr marL="0" indent="0">
              <a:buNone/>
              <a:defRPr/>
            </a:lvl1pPr>
          </a:lstStyle>
          <a:p>
            <a:pPr lvl="0"/>
            <a:endParaRPr lang="en-GB" dirty="0"/>
          </a:p>
        </p:txBody>
      </p:sp>
      <p:sp>
        <p:nvSpPr>
          <p:cNvPr id="9" name="Slide Number Placeholder 2">
            <a:extLst>
              <a:ext uri="{FF2B5EF4-FFF2-40B4-BE49-F238E27FC236}">
                <a16:creationId xmlns:a16="http://schemas.microsoft.com/office/drawing/2014/main" id="{9E2C47ED-7571-48A4-B199-B6AB05BAB488}"/>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10201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1408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824976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080512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556131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047882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9">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7B777177-1EBB-44EF-9BA1-BF9F11387AD4}"/>
              </a:ext>
            </a:extLst>
          </p:cNvPr>
          <p:cNvSpPr>
            <a:spLocks noGrp="1"/>
          </p:cNvSpPr>
          <p:nvPr>
            <p:ph sz="quarter" idx="10"/>
          </p:nvPr>
        </p:nvSpPr>
        <p:spPr>
          <a:xfrm>
            <a:off x="1419225" y="1746250"/>
            <a:ext cx="2457450" cy="760413"/>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388555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95175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60516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058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044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141103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307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070F34B6-DE04-40A8-B4CE-9B0D4EFE8C0A}"/>
              </a:ext>
            </a:extLst>
          </p:cNvPr>
          <p:cNvSpPr>
            <a:spLocks noGrp="1"/>
          </p:cNvSpPr>
          <p:nvPr>
            <p:ph sz="quarter" idx="10"/>
          </p:nvPr>
        </p:nvSpPr>
        <p:spPr>
          <a:xfrm>
            <a:off x="609600" y="1241472"/>
            <a:ext cx="2024063" cy="35560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031264C2-9054-450E-B7AA-823B66B85733}"/>
              </a:ext>
            </a:extLst>
          </p:cNvPr>
          <p:cNvSpPr>
            <a:spLocks noGrp="1"/>
          </p:cNvSpPr>
          <p:nvPr>
            <p:ph sz="quarter" idx="11"/>
          </p:nvPr>
        </p:nvSpPr>
        <p:spPr>
          <a:xfrm>
            <a:off x="609599" y="1794263"/>
            <a:ext cx="2024063" cy="3556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B6C2DD9D-5D09-4B31-85B4-C821341578D7}"/>
              </a:ext>
            </a:extLst>
          </p:cNvPr>
          <p:cNvSpPr>
            <a:spLocks noGrp="1"/>
          </p:cNvSpPr>
          <p:nvPr>
            <p:ph sz="quarter" idx="12"/>
          </p:nvPr>
        </p:nvSpPr>
        <p:spPr>
          <a:xfrm>
            <a:off x="609599" y="2347054"/>
            <a:ext cx="2024063" cy="3556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88403100-F1F1-4FEC-9FE1-CF0BD347FC0F}"/>
              </a:ext>
            </a:extLst>
          </p:cNvPr>
          <p:cNvSpPr>
            <a:spLocks noGrp="1"/>
          </p:cNvSpPr>
          <p:nvPr>
            <p:ph sz="quarter" idx="13"/>
          </p:nvPr>
        </p:nvSpPr>
        <p:spPr>
          <a:xfrm>
            <a:off x="609598" y="2899845"/>
            <a:ext cx="2024063" cy="3556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52AB7846-509F-48E8-A1E3-5D2A049A7B35}"/>
              </a:ext>
            </a:extLst>
          </p:cNvPr>
          <p:cNvSpPr>
            <a:spLocks noGrp="1"/>
          </p:cNvSpPr>
          <p:nvPr>
            <p:ph sz="quarter" idx="14"/>
          </p:nvPr>
        </p:nvSpPr>
        <p:spPr>
          <a:xfrm>
            <a:off x="609600" y="3424756"/>
            <a:ext cx="2024063" cy="3556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2944F18F-CC29-4DCF-B422-EA838CBD6DEF}"/>
              </a:ext>
            </a:extLst>
          </p:cNvPr>
          <p:cNvSpPr>
            <a:spLocks noGrp="1"/>
          </p:cNvSpPr>
          <p:nvPr>
            <p:ph sz="quarter" idx="15"/>
          </p:nvPr>
        </p:nvSpPr>
        <p:spPr>
          <a:xfrm>
            <a:off x="609599" y="3977547"/>
            <a:ext cx="2024063" cy="355600"/>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CEEFD7B1-85D7-4400-8AD3-8A8E4C307D3F}"/>
              </a:ext>
            </a:extLst>
          </p:cNvPr>
          <p:cNvSpPr>
            <a:spLocks noGrp="1"/>
          </p:cNvSpPr>
          <p:nvPr>
            <p:ph sz="quarter" idx="16"/>
          </p:nvPr>
        </p:nvSpPr>
        <p:spPr>
          <a:xfrm>
            <a:off x="609599" y="4530338"/>
            <a:ext cx="2024063" cy="355600"/>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A0A11039-F73D-464A-B6EA-B6498E32898A}"/>
              </a:ext>
            </a:extLst>
          </p:cNvPr>
          <p:cNvSpPr>
            <a:spLocks noGrp="1"/>
          </p:cNvSpPr>
          <p:nvPr>
            <p:ph sz="quarter" idx="17"/>
          </p:nvPr>
        </p:nvSpPr>
        <p:spPr>
          <a:xfrm>
            <a:off x="609598" y="5083129"/>
            <a:ext cx="2024063" cy="355600"/>
          </a:xfrm>
        </p:spPr>
        <p:txBody>
          <a:bodyPr/>
          <a:lstStyle>
            <a:lvl1pPr marL="0" indent="0">
              <a:buNone/>
              <a:defRPr/>
            </a:lvl1pPr>
          </a:lstStyle>
          <a:p>
            <a:pPr lvl="0"/>
            <a:endParaRPr lang="en-GB" dirty="0"/>
          </a:p>
        </p:txBody>
      </p:sp>
      <p:sp>
        <p:nvSpPr>
          <p:cNvPr id="17" name="Content Placeholder 4">
            <a:extLst>
              <a:ext uri="{FF2B5EF4-FFF2-40B4-BE49-F238E27FC236}">
                <a16:creationId xmlns:a16="http://schemas.microsoft.com/office/drawing/2014/main" id="{D90C695C-9E13-49E7-AAC1-D4C6C93D5D5A}"/>
              </a:ext>
            </a:extLst>
          </p:cNvPr>
          <p:cNvSpPr>
            <a:spLocks noGrp="1"/>
          </p:cNvSpPr>
          <p:nvPr>
            <p:ph sz="quarter" idx="18"/>
          </p:nvPr>
        </p:nvSpPr>
        <p:spPr>
          <a:xfrm>
            <a:off x="3054824" y="1241472"/>
            <a:ext cx="2024063" cy="355600"/>
          </a:xfrm>
        </p:spPr>
        <p:txBody>
          <a:bodyPr/>
          <a:lstStyle>
            <a:lvl1pPr marL="0" indent="0">
              <a:buNone/>
              <a:defRPr/>
            </a:lvl1pPr>
          </a:lstStyle>
          <a:p>
            <a:pPr lvl="0"/>
            <a:endParaRPr lang="en-GB" dirty="0"/>
          </a:p>
        </p:txBody>
      </p:sp>
      <p:sp>
        <p:nvSpPr>
          <p:cNvPr id="18" name="Content Placeholder 4">
            <a:extLst>
              <a:ext uri="{FF2B5EF4-FFF2-40B4-BE49-F238E27FC236}">
                <a16:creationId xmlns:a16="http://schemas.microsoft.com/office/drawing/2014/main" id="{4E1FC511-200E-4D0B-A189-EEEF81C57F3A}"/>
              </a:ext>
            </a:extLst>
          </p:cNvPr>
          <p:cNvSpPr>
            <a:spLocks noGrp="1"/>
          </p:cNvSpPr>
          <p:nvPr>
            <p:ph sz="quarter" idx="19"/>
          </p:nvPr>
        </p:nvSpPr>
        <p:spPr>
          <a:xfrm>
            <a:off x="3054823" y="1794263"/>
            <a:ext cx="2024063" cy="355600"/>
          </a:xfrm>
        </p:spPr>
        <p:txBody>
          <a:bodyPr/>
          <a:lstStyle>
            <a:lvl1pPr marL="0" indent="0">
              <a:buNone/>
              <a:defRPr/>
            </a:lvl1pPr>
          </a:lstStyle>
          <a:p>
            <a:pPr lvl="0"/>
            <a:endParaRPr lang="en-GB" dirty="0"/>
          </a:p>
        </p:txBody>
      </p:sp>
      <p:sp>
        <p:nvSpPr>
          <p:cNvPr id="19" name="Content Placeholder 4">
            <a:extLst>
              <a:ext uri="{FF2B5EF4-FFF2-40B4-BE49-F238E27FC236}">
                <a16:creationId xmlns:a16="http://schemas.microsoft.com/office/drawing/2014/main" id="{892B8D2D-74CE-4DCA-9D62-4DF285037E2D}"/>
              </a:ext>
            </a:extLst>
          </p:cNvPr>
          <p:cNvSpPr>
            <a:spLocks noGrp="1"/>
          </p:cNvSpPr>
          <p:nvPr>
            <p:ph sz="quarter" idx="20"/>
          </p:nvPr>
        </p:nvSpPr>
        <p:spPr>
          <a:xfrm>
            <a:off x="3054823" y="2347054"/>
            <a:ext cx="2024063" cy="355600"/>
          </a:xfrm>
        </p:spPr>
        <p:txBody>
          <a:bodyPr/>
          <a:lstStyle>
            <a:lvl1pPr marL="0" indent="0">
              <a:buNone/>
              <a:defRPr/>
            </a:lvl1pPr>
          </a:lstStyle>
          <a:p>
            <a:pPr lvl="0"/>
            <a:endParaRPr lang="en-GB" dirty="0"/>
          </a:p>
        </p:txBody>
      </p:sp>
      <p:sp>
        <p:nvSpPr>
          <p:cNvPr id="20" name="Content Placeholder 4">
            <a:extLst>
              <a:ext uri="{FF2B5EF4-FFF2-40B4-BE49-F238E27FC236}">
                <a16:creationId xmlns:a16="http://schemas.microsoft.com/office/drawing/2014/main" id="{EA4B56C8-6102-45B2-B4DB-B7C5014C766D}"/>
              </a:ext>
            </a:extLst>
          </p:cNvPr>
          <p:cNvSpPr>
            <a:spLocks noGrp="1"/>
          </p:cNvSpPr>
          <p:nvPr>
            <p:ph sz="quarter" idx="21"/>
          </p:nvPr>
        </p:nvSpPr>
        <p:spPr>
          <a:xfrm>
            <a:off x="3054822" y="2899845"/>
            <a:ext cx="2024063" cy="355600"/>
          </a:xfrm>
        </p:spPr>
        <p:txBody>
          <a:bodyPr/>
          <a:lstStyle>
            <a:lvl1pPr marL="0" indent="0">
              <a:buNone/>
              <a:defRPr/>
            </a:lvl1pPr>
          </a:lstStyle>
          <a:p>
            <a:pPr lvl="0"/>
            <a:endParaRPr lang="en-GB" dirty="0"/>
          </a:p>
        </p:txBody>
      </p:sp>
      <p:sp>
        <p:nvSpPr>
          <p:cNvPr id="21" name="Content Placeholder 4">
            <a:extLst>
              <a:ext uri="{FF2B5EF4-FFF2-40B4-BE49-F238E27FC236}">
                <a16:creationId xmlns:a16="http://schemas.microsoft.com/office/drawing/2014/main" id="{7B60277E-0185-47DE-9EE3-2F0ABD7251FA}"/>
              </a:ext>
            </a:extLst>
          </p:cNvPr>
          <p:cNvSpPr>
            <a:spLocks noGrp="1"/>
          </p:cNvSpPr>
          <p:nvPr>
            <p:ph sz="quarter" idx="22"/>
          </p:nvPr>
        </p:nvSpPr>
        <p:spPr>
          <a:xfrm>
            <a:off x="3054824" y="3424756"/>
            <a:ext cx="2024063" cy="355600"/>
          </a:xfrm>
        </p:spPr>
        <p:txBody>
          <a:bodyPr/>
          <a:lstStyle>
            <a:lvl1pPr marL="0" indent="0">
              <a:buNone/>
              <a:defRPr/>
            </a:lvl1pPr>
          </a:lstStyle>
          <a:p>
            <a:pPr lvl="0"/>
            <a:endParaRPr lang="en-GB" dirty="0"/>
          </a:p>
        </p:txBody>
      </p:sp>
      <p:sp>
        <p:nvSpPr>
          <p:cNvPr id="22" name="Content Placeholder 4">
            <a:extLst>
              <a:ext uri="{FF2B5EF4-FFF2-40B4-BE49-F238E27FC236}">
                <a16:creationId xmlns:a16="http://schemas.microsoft.com/office/drawing/2014/main" id="{A9F94D56-BCEB-459B-8478-A95549C92929}"/>
              </a:ext>
            </a:extLst>
          </p:cNvPr>
          <p:cNvSpPr>
            <a:spLocks noGrp="1"/>
          </p:cNvSpPr>
          <p:nvPr>
            <p:ph sz="quarter" idx="23"/>
          </p:nvPr>
        </p:nvSpPr>
        <p:spPr>
          <a:xfrm>
            <a:off x="3054823" y="3977547"/>
            <a:ext cx="2024063" cy="355600"/>
          </a:xfrm>
        </p:spPr>
        <p:txBody>
          <a:bodyPr/>
          <a:lstStyle>
            <a:lvl1pPr marL="0" indent="0">
              <a:buNone/>
              <a:defRPr/>
            </a:lvl1pPr>
          </a:lstStyle>
          <a:p>
            <a:pPr lvl="0"/>
            <a:endParaRPr lang="en-GB" dirty="0"/>
          </a:p>
        </p:txBody>
      </p:sp>
      <p:sp>
        <p:nvSpPr>
          <p:cNvPr id="23" name="Content Placeholder 4">
            <a:extLst>
              <a:ext uri="{FF2B5EF4-FFF2-40B4-BE49-F238E27FC236}">
                <a16:creationId xmlns:a16="http://schemas.microsoft.com/office/drawing/2014/main" id="{E15ADC9E-6554-4563-B3AC-2D81EE4D107C}"/>
              </a:ext>
            </a:extLst>
          </p:cNvPr>
          <p:cNvSpPr>
            <a:spLocks noGrp="1"/>
          </p:cNvSpPr>
          <p:nvPr>
            <p:ph sz="quarter" idx="24"/>
          </p:nvPr>
        </p:nvSpPr>
        <p:spPr>
          <a:xfrm>
            <a:off x="3054823" y="4530338"/>
            <a:ext cx="2024063" cy="355600"/>
          </a:xfrm>
        </p:spPr>
        <p:txBody>
          <a:bodyPr/>
          <a:lstStyle>
            <a:lvl1pPr marL="0" indent="0">
              <a:buNone/>
              <a:defRPr/>
            </a:lvl1pPr>
          </a:lstStyle>
          <a:p>
            <a:pPr lvl="0"/>
            <a:endParaRPr lang="en-GB" dirty="0"/>
          </a:p>
        </p:txBody>
      </p:sp>
      <p:sp>
        <p:nvSpPr>
          <p:cNvPr id="24" name="Content Placeholder 4">
            <a:extLst>
              <a:ext uri="{FF2B5EF4-FFF2-40B4-BE49-F238E27FC236}">
                <a16:creationId xmlns:a16="http://schemas.microsoft.com/office/drawing/2014/main" id="{CCE00301-C67A-4288-8C61-3E91B829FA3E}"/>
              </a:ext>
            </a:extLst>
          </p:cNvPr>
          <p:cNvSpPr>
            <a:spLocks noGrp="1"/>
          </p:cNvSpPr>
          <p:nvPr>
            <p:ph sz="quarter" idx="25"/>
          </p:nvPr>
        </p:nvSpPr>
        <p:spPr>
          <a:xfrm>
            <a:off x="3054822" y="5083129"/>
            <a:ext cx="2024063" cy="355600"/>
          </a:xfrm>
        </p:spPr>
        <p:txBody>
          <a:bodyPr/>
          <a:lstStyle>
            <a:lvl1pPr marL="0" indent="0">
              <a:buNone/>
              <a:defRPr/>
            </a:lvl1pPr>
          </a:lstStyle>
          <a:p>
            <a:pPr lvl="0"/>
            <a:endParaRPr lang="en-GB" dirty="0"/>
          </a:p>
        </p:txBody>
      </p:sp>
      <p:sp>
        <p:nvSpPr>
          <p:cNvPr id="25" name="Slide Number Placeholder 2">
            <a:extLst>
              <a:ext uri="{FF2B5EF4-FFF2-40B4-BE49-F238E27FC236}">
                <a16:creationId xmlns:a16="http://schemas.microsoft.com/office/drawing/2014/main" id="{4C5DEC20-756B-4803-B352-9E08BAC0AAD7}"/>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aphicFrame>
        <p:nvGraphicFramePr>
          <p:cNvPr id="29" name="Table 28">
            <a:extLst>
              <a:ext uri="{FF2B5EF4-FFF2-40B4-BE49-F238E27FC236}">
                <a16:creationId xmlns:a16="http://schemas.microsoft.com/office/drawing/2014/main" id="{BBA20E72-AC25-4F1E-A09E-5C67F397BAD2}"/>
              </a:ext>
              <a:ext uri="{C183D7F6-B498-43B3-948B-1728B52AA6E4}">
                <adec:decorative xmlns:adec="http://schemas.microsoft.com/office/drawing/2017/decorative" xmlns="" val="1"/>
              </a:ext>
            </a:extLst>
          </p:cNvPr>
          <p:cNvGraphicFramePr>
            <a:graphicFrameLocks noGrp="1"/>
          </p:cNvGraphicFramePr>
          <p:nvPr userDrawn="1">
            <p:extLst>
              <p:ext uri="{D42A27DB-BD31-4B8C-83A1-F6EECF244321}">
                <p14:modId xmlns:p14="http://schemas.microsoft.com/office/powerpoint/2010/main" val="3402355936"/>
              </p:ext>
            </p:extLst>
          </p:nvPr>
        </p:nvGraphicFramePr>
        <p:xfrm>
          <a:off x="588523" y="2398480"/>
          <a:ext cx="3028497" cy="3573170"/>
        </p:xfrm>
        <a:graphic>
          <a:graphicData uri="http://schemas.openxmlformats.org/drawingml/2006/table">
            <a:tbl>
              <a:tblPr firstRow="1" bandRow="1">
                <a:tableStyleId>{5C22544A-7EE6-4342-B048-85BDC9FD1C3A}</a:tableStyleId>
              </a:tblPr>
              <a:tblGrid>
                <a:gridCol w="3028497">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4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4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r h="677702">
                <a:tc>
                  <a:txBody>
                    <a:bodyPr/>
                    <a:lstStyle/>
                    <a:p>
                      <a:endParaRPr lang="en-US" sz="1400" b="0" i="0" dirty="0">
                        <a:solidFill>
                          <a:schemeClr val="tx1"/>
                        </a:solidFill>
                        <a:latin typeface="+mn-lt"/>
                      </a:endParaRPr>
                    </a:p>
                  </a:txBody>
                  <a:tcPr marT="15544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215483"/>
                  </a:ext>
                </a:extLst>
              </a:tr>
            </a:tbl>
          </a:graphicData>
        </a:graphic>
      </p:graphicFrame>
    </p:spTree>
    <p:extLst>
      <p:ext uri="{BB962C8B-B14F-4D97-AF65-F5344CB8AC3E}">
        <p14:creationId xmlns:p14="http://schemas.microsoft.com/office/powerpoint/2010/main" val="5743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74440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A78059C9-A42A-4867-97E4-839B8A5A83A2}"/>
              </a:ext>
            </a:extLst>
          </p:cNvPr>
          <p:cNvSpPr>
            <a:spLocks noGrp="1"/>
          </p:cNvSpPr>
          <p:nvPr>
            <p:ph sz="quarter" idx="10"/>
          </p:nvPr>
        </p:nvSpPr>
        <p:spPr>
          <a:xfrm>
            <a:off x="409575" y="1419225"/>
            <a:ext cx="2143125" cy="35560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CC97F3D0-C9F3-4E0B-949D-FF3A3E91A177}"/>
              </a:ext>
            </a:extLst>
          </p:cNvPr>
          <p:cNvSpPr>
            <a:spLocks noGrp="1"/>
          </p:cNvSpPr>
          <p:nvPr>
            <p:ph sz="quarter" idx="11"/>
          </p:nvPr>
        </p:nvSpPr>
        <p:spPr>
          <a:xfrm>
            <a:off x="409575" y="1962728"/>
            <a:ext cx="2143125" cy="3556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D72C78ED-03D8-4C86-AAB2-6517E0665CA9}"/>
              </a:ext>
            </a:extLst>
          </p:cNvPr>
          <p:cNvSpPr>
            <a:spLocks noGrp="1"/>
          </p:cNvSpPr>
          <p:nvPr>
            <p:ph sz="quarter" idx="12"/>
          </p:nvPr>
        </p:nvSpPr>
        <p:spPr>
          <a:xfrm>
            <a:off x="409575" y="2373156"/>
            <a:ext cx="2143125" cy="3556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B685022D-C390-4617-AC4E-A5FACA76EB3D}"/>
              </a:ext>
            </a:extLst>
          </p:cNvPr>
          <p:cNvSpPr>
            <a:spLocks noGrp="1"/>
          </p:cNvSpPr>
          <p:nvPr>
            <p:ph sz="quarter" idx="13"/>
          </p:nvPr>
        </p:nvSpPr>
        <p:spPr>
          <a:xfrm>
            <a:off x="409575" y="2916659"/>
            <a:ext cx="2143125" cy="3556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1BDCA714-E53C-4775-8E7B-C54A2A5CF4B8}"/>
              </a:ext>
            </a:extLst>
          </p:cNvPr>
          <p:cNvSpPr>
            <a:spLocks noGrp="1"/>
          </p:cNvSpPr>
          <p:nvPr>
            <p:ph sz="quarter" idx="14"/>
          </p:nvPr>
        </p:nvSpPr>
        <p:spPr>
          <a:xfrm>
            <a:off x="409575" y="3407942"/>
            <a:ext cx="2143125" cy="3556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86596FE4-828E-4143-8BA6-7238ABABEAAA}"/>
              </a:ext>
            </a:extLst>
          </p:cNvPr>
          <p:cNvSpPr>
            <a:spLocks noGrp="1"/>
          </p:cNvSpPr>
          <p:nvPr>
            <p:ph sz="quarter" idx="15"/>
          </p:nvPr>
        </p:nvSpPr>
        <p:spPr>
          <a:xfrm>
            <a:off x="409575" y="3951445"/>
            <a:ext cx="2143125" cy="355600"/>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9968F7EB-E7E7-4C68-ABA7-4C9FAE4C8AF8}"/>
              </a:ext>
            </a:extLst>
          </p:cNvPr>
          <p:cNvSpPr>
            <a:spLocks noGrp="1"/>
          </p:cNvSpPr>
          <p:nvPr>
            <p:ph sz="quarter" idx="16"/>
          </p:nvPr>
        </p:nvSpPr>
        <p:spPr>
          <a:xfrm>
            <a:off x="409575" y="4361873"/>
            <a:ext cx="2143125" cy="355600"/>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39D89911-42FE-4FC2-A19A-3C033729D958}"/>
              </a:ext>
            </a:extLst>
          </p:cNvPr>
          <p:cNvSpPr>
            <a:spLocks noGrp="1"/>
          </p:cNvSpPr>
          <p:nvPr>
            <p:ph sz="quarter" idx="17"/>
          </p:nvPr>
        </p:nvSpPr>
        <p:spPr>
          <a:xfrm>
            <a:off x="409575" y="4905376"/>
            <a:ext cx="2143125" cy="355600"/>
          </a:xfrm>
        </p:spPr>
        <p:txBody>
          <a:bodyPr/>
          <a:lstStyle>
            <a:lvl1pPr marL="0" indent="0">
              <a:buNone/>
              <a:defRPr/>
            </a:lvl1pPr>
          </a:lstStyle>
          <a:p>
            <a:pPr lvl="0"/>
            <a:endParaRPr lang="en-GB" dirty="0"/>
          </a:p>
        </p:txBody>
      </p:sp>
      <p:sp>
        <p:nvSpPr>
          <p:cNvPr id="17" name="Content Placeholder 4">
            <a:extLst>
              <a:ext uri="{FF2B5EF4-FFF2-40B4-BE49-F238E27FC236}">
                <a16:creationId xmlns:a16="http://schemas.microsoft.com/office/drawing/2014/main" id="{73A1D0D7-5D41-4158-99C0-96D51556A341}"/>
              </a:ext>
            </a:extLst>
          </p:cNvPr>
          <p:cNvSpPr>
            <a:spLocks noGrp="1"/>
          </p:cNvSpPr>
          <p:nvPr>
            <p:ph sz="quarter" idx="18"/>
          </p:nvPr>
        </p:nvSpPr>
        <p:spPr>
          <a:xfrm>
            <a:off x="2827504" y="1419225"/>
            <a:ext cx="2143125" cy="355600"/>
          </a:xfrm>
        </p:spPr>
        <p:txBody>
          <a:bodyPr/>
          <a:lstStyle>
            <a:lvl1pPr marL="0" indent="0">
              <a:buNone/>
              <a:defRPr/>
            </a:lvl1pPr>
          </a:lstStyle>
          <a:p>
            <a:pPr lvl="0"/>
            <a:endParaRPr lang="en-GB" dirty="0"/>
          </a:p>
        </p:txBody>
      </p:sp>
      <p:sp>
        <p:nvSpPr>
          <p:cNvPr id="18" name="Content Placeholder 4">
            <a:extLst>
              <a:ext uri="{FF2B5EF4-FFF2-40B4-BE49-F238E27FC236}">
                <a16:creationId xmlns:a16="http://schemas.microsoft.com/office/drawing/2014/main" id="{EF80D866-A424-42ED-B2C4-4E772817852D}"/>
              </a:ext>
            </a:extLst>
          </p:cNvPr>
          <p:cNvSpPr>
            <a:spLocks noGrp="1"/>
          </p:cNvSpPr>
          <p:nvPr>
            <p:ph sz="quarter" idx="19"/>
          </p:nvPr>
        </p:nvSpPr>
        <p:spPr>
          <a:xfrm>
            <a:off x="2827504" y="1962728"/>
            <a:ext cx="2143125" cy="355600"/>
          </a:xfrm>
        </p:spPr>
        <p:txBody>
          <a:bodyPr/>
          <a:lstStyle>
            <a:lvl1pPr marL="0" indent="0">
              <a:buNone/>
              <a:defRPr/>
            </a:lvl1pPr>
          </a:lstStyle>
          <a:p>
            <a:pPr lvl="0"/>
            <a:endParaRPr lang="en-GB" dirty="0"/>
          </a:p>
        </p:txBody>
      </p:sp>
      <p:sp>
        <p:nvSpPr>
          <p:cNvPr id="19" name="Content Placeholder 4">
            <a:extLst>
              <a:ext uri="{FF2B5EF4-FFF2-40B4-BE49-F238E27FC236}">
                <a16:creationId xmlns:a16="http://schemas.microsoft.com/office/drawing/2014/main" id="{AFCE00EC-DEFD-4508-9BF5-4F35E95D0D63}"/>
              </a:ext>
            </a:extLst>
          </p:cNvPr>
          <p:cNvSpPr>
            <a:spLocks noGrp="1"/>
          </p:cNvSpPr>
          <p:nvPr>
            <p:ph sz="quarter" idx="20"/>
          </p:nvPr>
        </p:nvSpPr>
        <p:spPr>
          <a:xfrm>
            <a:off x="2827504" y="2373156"/>
            <a:ext cx="2143125" cy="355600"/>
          </a:xfrm>
        </p:spPr>
        <p:txBody>
          <a:bodyPr/>
          <a:lstStyle>
            <a:lvl1pPr marL="0" indent="0">
              <a:buNone/>
              <a:defRPr/>
            </a:lvl1pPr>
          </a:lstStyle>
          <a:p>
            <a:pPr lvl="0"/>
            <a:endParaRPr lang="en-GB" dirty="0"/>
          </a:p>
        </p:txBody>
      </p:sp>
      <p:sp>
        <p:nvSpPr>
          <p:cNvPr id="20" name="Content Placeholder 4">
            <a:extLst>
              <a:ext uri="{FF2B5EF4-FFF2-40B4-BE49-F238E27FC236}">
                <a16:creationId xmlns:a16="http://schemas.microsoft.com/office/drawing/2014/main" id="{A981C6B6-952F-4F5C-950B-30316399CCB1}"/>
              </a:ext>
            </a:extLst>
          </p:cNvPr>
          <p:cNvSpPr>
            <a:spLocks noGrp="1"/>
          </p:cNvSpPr>
          <p:nvPr>
            <p:ph sz="quarter" idx="21"/>
          </p:nvPr>
        </p:nvSpPr>
        <p:spPr>
          <a:xfrm>
            <a:off x="2827504" y="2916659"/>
            <a:ext cx="2143125" cy="355600"/>
          </a:xfrm>
        </p:spPr>
        <p:txBody>
          <a:bodyPr/>
          <a:lstStyle>
            <a:lvl1pPr marL="0" indent="0">
              <a:buNone/>
              <a:defRPr/>
            </a:lvl1pPr>
          </a:lstStyle>
          <a:p>
            <a:pPr lvl="0"/>
            <a:endParaRPr lang="en-GB" dirty="0"/>
          </a:p>
        </p:txBody>
      </p:sp>
      <p:sp>
        <p:nvSpPr>
          <p:cNvPr id="21" name="Content Placeholder 4">
            <a:extLst>
              <a:ext uri="{FF2B5EF4-FFF2-40B4-BE49-F238E27FC236}">
                <a16:creationId xmlns:a16="http://schemas.microsoft.com/office/drawing/2014/main" id="{F393E378-C46D-4C9C-81D8-22166BE680D9}"/>
              </a:ext>
            </a:extLst>
          </p:cNvPr>
          <p:cNvSpPr>
            <a:spLocks noGrp="1"/>
          </p:cNvSpPr>
          <p:nvPr>
            <p:ph sz="quarter" idx="22"/>
          </p:nvPr>
        </p:nvSpPr>
        <p:spPr>
          <a:xfrm>
            <a:off x="2827504" y="3407942"/>
            <a:ext cx="2143125" cy="355600"/>
          </a:xfrm>
        </p:spPr>
        <p:txBody>
          <a:bodyPr/>
          <a:lstStyle>
            <a:lvl1pPr marL="0" indent="0">
              <a:buNone/>
              <a:defRPr/>
            </a:lvl1pPr>
          </a:lstStyle>
          <a:p>
            <a:pPr lvl="0"/>
            <a:endParaRPr lang="en-GB" dirty="0"/>
          </a:p>
        </p:txBody>
      </p:sp>
      <p:sp>
        <p:nvSpPr>
          <p:cNvPr id="22" name="Content Placeholder 4">
            <a:extLst>
              <a:ext uri="{FF2B5EF4-FFF2-40B4-BE49-F238E27FC236}">
                <a16:creationId xmlns:a16="http://schemas.microsoft.com/office/drawing/2014/main" id="{E9DDE6B4-0D83-437C-8B86-BC3E920BC1A2}"/>
              </a:ext>
            </a:extLst>
          </p:cNvPr>
          <p:cNvSpPr>
            <a:spLocks noGrp="1"/>
          </p:cNvSpPr>
          <p:nvPr>
            <p:ph sz="quarter" idx="23"/>
          </p:nvPr>
        </p:nvSpPr>
        <p:spPr>
          <a:xfrm>
            <a:off x="2827504" y="3951445"/>
            <a:ext cx="2143125" cy="355600"/>
          </a:xfrm>
        </p:spPr>
        <p:txBody>
          <a:bodyPr/>
          <a:lstStyle>
            <a:lvl1pPr marL="0" indent="0">
              <a:buNone/>
              <a:defRPr/>
            </a:lvl1pPr>
          </a:lstStyle>
          <a:p>
            <a:pPr lvl="0"/>
            <a:endParaRPr lang="en-GB" dirty="0"/>
          </a:p>
        </p:txBody>
      </p:sp>
      <p:sp>
        <p:nvSpPr>
          <p:cNvPr id="23" name="Content Placeholder 4">
            <a:extLst>
              <a:ext uri="{FF2B5EF4-FFF2-40B4-BE49-F238E27FC236}">
                <a16:creationId xmlns:a16="http://schemas.microsoft.com/office/drawing/2014/main" id="{66AAFD99-8960-4B90-AE0A-8D6F6AF92E41}"/>
              </a:ext>
            </a:extLst>
          </p:cNvPr>
          <p:cNvSpPr>
            <a:spLocks noGrp="1"/>
          </p:cNvSpPr>
          <p:nvPr>
            <p:ph sz="quarter" idx="24"/>
          </p:nvPr>
        </p:nvSpPr>
        <p:spPr>
          <a:xfrm>
            <a:off x="2827504" y="4361873"/>
            <a:ext cx="2143125" cy="355600"/>
          </a:xfrm>
        </p:spPr>
        <p:txBody>
          <a:bodyPr/>
          <a:lstStyle>
            <a:lvl1pPr marL="0" indent="0">
              <a:buNone/>
              <a:defRPr/>
            </a:lvl1pPr>
          </a:lstStyle>
          <a:p>
            <a:pPr lvl="0"/>
            <a:endParaRPr lang="en-GB" dirty="0"/>
          </a:p>
        </p:txBody>
      </p:sp>
      <p:sp>
        <p:nvSpPr>
          <p:cNvPr id="24" name="Content Placeholder 4">
            <a:extLst>
              <a:ext uri="{FF2B5EF4-FFF2-40B4-BE49-F238E27FC236}">
                <a16:creationId xmlns:a16="http://schemas.microsoft.com/office/drawing/2014/main" id="{1A4B80E4-A9FC-44EB-AD17-E31931DA7375}"/>
              </a:ext>
            </a:extLst>
          </p:cNvPr>
          <p:cNvSpPr>
            <a:spLocks noGrp="1"/>
          </p:cNvSpPr>
          <p:nvPr>
            <p:ph sz="quarter" idx="25"/>
          </p:nvPr>
        </p:nvSpPr>
        <p:spPr>
          <a:xfrm>
            <a:off x="2827504" y="4905376"/>
            <a:ext cx="2143125" cy="355600"/>
          </a:xfrm>
        </p:spPr>
        <p:txBody>
          <a:bodyPr/>
          <a:lstStyle>
            <a:lvl1pPr marL="0" indent="0">
              <a:buNone/>
              <a:defRPr/>
            </a:lvl1pPr>
          </a:lstStyle>
          <a:p>
            <a:pPr lvl="0"/>
            <a:endParaRPr lang="en-GB" dirty="0"/>
          </a:p>
        </p:txBody>
      </p:sp>
      <p:sp>
        <p:nvSpPr>
          <p:cNvPr id="25" name="Slide Number Placeholder 2">
            <a:extLst>
              <a:ext uri="{FF2B5EF4-FFF2-40B4-BE49-F238E27FC236}">
                <a16:creationId xmlns:a16="http://schemas.microsoft.com/office/drawing/2014/main" id="{279FB5A6-6B65-4549-8C10-B88B9FFBDDDF}"/>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graphicFrame>
        <p:nvGraphicFramePr>
          <p:cNvPr id="29" name="Table 28">
            <a:extLst>
              <a:ext uri="{FF2B5EF4-FFF2-40B4-BE49-F238E27FC236}">
                <a16:creationId xmlns:a16="http://schemas.microsoft.com/office/drawing/2014/main" id="{E0A1EE3F-B2DB-4133-AC05-B17E370B0552}"/>
              </a:ext>
              <a:ext uri="{C183D7F6-B498-43B3-948B-1728B52AA6E4}">
                <adec:decorative xmlns:adec="http://schemas.microsoft.com/office/drawing/2017/decorative" xmlns="" val="1"/>
              </a:ext>
            </a:extLst>
          </p:cNvPr>
          <p:cNvGraphicFramePr>
            <a:graphicFrameLocks noGrp="1"/>
          </p:cNvGraphicFramePr>
          <p:nvPr userDrawn="1">
            <p:extLst>
              <p:ext uri="{D42A27DB-BD31-4B8C-83A1-F6EECF244321}">
                <p14:modId xmlns:p14="http://schemas.microsoft.com/office/powerpoint/2010/main" val="801441179"/>
              </p:ext>
            </p:extLst>
          </p:nvPr>
        </p:nvGraphicFramePr>
        <p:xfrm>
          <a:off x="588523" y="2398480"/>
          <a:ext cx="3028497" cy="3573170"/>
        </p:xfrm>
        <a:graphic>
          <a:graphicData uri="http://schemas.openxmlformats.org/drawingml/2006/table">
            <a:tbl>
              <a:tblPr firstRow="1" bandRow="1">
                <a:tableStyleId>{5C22544A-7EE6-4342-B048-85BDC9FD1C3A}</a:tableStyleId>
              </a:tblPr>
              <a:tblGrid>
                <a:gridCol w="3028497">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4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4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r h="677702">
                <a:tc>
                  <a:txBody>
                    <a:bodyPr/>
                    <a:lstStyle/>
                    <a:p>
                      <a:endParaRPr lang="en-US" sz="1400" b="0" i="0" dirty="0">
                        <a:solidFill>
                          <a:schemeClr val="tx1"/>
                        </a:solidFill>
                        <a:latin typeface="+mn-lt"/>
                      </a:endParaRPr>
                    </a:p>
                  </a:txBody>
                  <a:tcPr marT="15544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215483"/>
                  </a:ext>
                </a:extLst>
              </a:tr>
            </a:tbl>
          </a:graphicData>
        </a:graphic>
      </p:graphicFrame>
    </p:spTree>
    <p:extLst>
      <p:ext uri="{BB962C8B-B14F-4D97-AF65-F5344CB8AC3E}">
        <p14:creationId xmlns:p14="http://schemas.microsoft.com/office/powerpoint/2010/main" val="79216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31339EB6-0FED-4F49-9E76-E3F7EE201B11}"/>
              </a:ext>
            </a:extLst>
          </p:cNvPr>
          <p:cNvSpPr>
            <a:spLocks noGrp="1"/>
          </p:cNvSpPr>
          <p:nvPr>
            <p:ph sz="quarter" idx="10"/>
          </p:nvPr>
        </p:nvSpPr>
        <p:spPr>
          <a:xfrm>
            <a:off x="1077913" y="1814513"/>
            <a:ext cx="1884362" cy="1050925"/>
          </a:xfrm>
        </p:spPr>
        <p:txBody>
          <a:bodyPr/>
          <a:lstStyle>
            <a:lvl1pPr marL="0" indent="0">
              <a:buNone/>
              <a:defRPr/>
            </a:lvl1pPr>
          </a:lstStyle>
          <a:p>
            <a:pPr lvl="0"/>
            <a:endParaRPr lang="en-GB" dirty="0"/>
          </a:p>
        </p:txBody>
      </p:sp>
      <p:sp>
        <p:nvSpPr>
          <p:cNvPr id="9" name="Slide Number Placeholder 2">
            <a:extLst>
              <a:ext uri="{FF2B5EF4-FFF2-40B4-BE49-F238E27FC236}">
                <a16:creationId xmlns:a16="http://schemas.microsoft.com/office/drawing/2014/main" id="{C3212212-6DCC-4982-B78F-DE1ED89872B0}"/>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11328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7" name="Content Placeholder 6">
            <a:extLst>
              <a:ext uri="{FF2B5EF4-FFF2-40B4-BE49-F238E27FC236}">
                <a16:creationId xmlns:a16="http://schemas.microsoft.com/office/drawing/2014/main" id="{B58E355B-5A73-4EAE-ACFC-6C6CE0F61B45}"/>
              </a:ext>
            </a:extLst>
          </p:cNvPr>
          <p:cNvSpPr>
            <a:spLocks noGrp="1"/>
          </p:cNvSpPr>
          <p:nvPr>
            <p:ph sz="quarter" idx="10"/>
          </p:nvPr>
        </p:nvSpPr>
        <p:spPr>
          <a:xfrm>
            <a:off x="287338" y="1282700"/>
            <a:ext cx="1924050" cy="365125"/>
          </a:xfrm>
        </p:spPr>
        <p:txBody>
          <a:bodyPr/>
          <a:lstStyle>
            <a:lvl1pPr marL="0" indent="0">
              <a:buNone/>
              <a:defRPr/>
            </a:lvl1pPr>
          </a:lstStyle>
          <a:p>
            <a:pPr lvl="0"/>
            <a:endParaRPr lang="en-GB" dirty="0"/>
          </a:p>
        </p:txBody>
      </p:sp>
      <p:sp>
        <p:nvSpPr>
          <p:cNvPr id="11" name="Content Placeholder 6">
            <a:extLst>
              <a:ext uri="{FF2B5EF4-FFF2-40B4-BE49-F238E27FC236}">
                <a16:creationId xmlns:a16="http://schemas.microsoft.com/office/drawing/2014/main" id="{E36C6A9A-2183-4B9E-9A25-AEDF2BD6E057}"/>
              </a:ext>
            </a:extLst>
          </p:cNvPr>
          <p:cNvSpPr>
            <a:spLocks noGrp="1"/>
          </p:cNvSpPr>
          <p:nvPr>
            <p:ph sz="quarter" idx="11"/>
          </p:nvPr>
        </p:nvSpPr>
        <p:spPr>
          <a:xfrm>
            <a:off x="287338" y="1802310"/>
            <a:ext cx="1924050" cy="365125"/>
          </a:xfrm>
        </p:spPr>
        <p:txBody>
          <a:bodyPr/>
          <a:lstStyle>
            <a:lvl1pPr marL="0" indent="0">
              <a:buNone/>
              <a:defRPr/>
            </a:lvl1pPr>
          </a:lstStyle>
          <a:p>
            <a:pPr lvl="0"/>
            <a:endParaRPr lang="en-GB" dirty="0"/>
          </a:p>
        </p:txBody>
      </p:sp>
      <p:sp>
        <p:nvSpPr>
          <p:cNvPr id="12" name="Content Placeholder 6">
            <a:extLst>
              <a:ext uri="{FF2B5EF4-FFF2-40B4-BE49-F238E27FC236}">
                <a16:creationId xmlns:a16="http://schemas.microsoft.com/office/drawing/2014/main" id="{6B96059B-037D-40AD-9D15-F20D1EC4986A}"/>
              </a:ext>
            </a:extLst>
          </p:cNvPr>
          <p:cNvSpPr>
            <a:spLocks noGrp="1"/>
          </p:cNvSpPr>
          <p:nvPr>
            <p:ph sz="quarter" idx="12"/>
          </p:nvPr>
        </p:nvSpPr>
        <p:spPr>
          <a:xfrm>
            <a:off x="287338" y="2395110"/>
            <a:ext cx="1924050" cy="365125"/>
          </a:xfrm>
        </p:spPr>
        <p:txBody>
          <a:bodyPr/>
          <a:lstStyle>
            <a:lvl1pPr marL="0" indent="0">
              <a:buNone/>
              <a:defRPr/>
            </a:lvl1pPr>
          </a:lstStyle>
          <a:p>
            <a:pPr lvl="0"/>
            <a:endParaRPr lang="en-GB" dirty="0"/>
          </a:p>
        </p:txBody>
      </p:sp>
      <p:sp>
        <p:nvSpPr>
          <p:cNvPr id="13" name="Content Placeholder 6">
            <a:extLst>
              <a:ext uri="{FF2B5EF4-FFF2-40B4-BE49-F238E27FC236}">
                <a16:creationId xmlns:a16="http://schemas.microsoft.com/office/drawing/2014/main" id="{7686F63F-3B0F-4D19-98BC-B167962A42FC}"/>
              </a:ext>
            </a:extLst>
          </p:cNvPr>
          <p:cNvSpPr>
            <a:spLocks noGrp="1"/>
          </p:cNvSpPr>
          <p:nvPr>
            <p:ph sz="quarter" idx="13"/>
          </p:nvPr>
        </p:nvSpPr>
        <p:spPr>
          <a:xfrm>
            <a:off x="287338" y="2914720"/>
            <a:ext cx="1924050" cy="365125"/>
          </a:xfrm>
        </p:spPr>
        <p:txBody>
          <a:bodyPr/>
          <a:lstStyle>
            <a:lvl1pPr marL="0" indent="0">
              <a:buNone/>
              <a:defRPr/>
            </a:lvl1pPr>
          </a:lstStyle>
          <a:p>
            <a:pPr lvl="0"/>
            <a:endParaRPr lang="en-GB" dirty="0"/>
          </a:p>
        </p:txBody>
      </p:sp>
      <p:sp>
        <p:nvSpPr>
          <p:cNvPr id="14" name="Content Placeholder 6">
            <a:extLst>
              <a:ext uri="{FF2B5EF4-FFF2-40B4-BE49-F238E27FC236}">
                <a16:creationId xmlns:a16="http://schemas.microsoft.com/office/drawing/2014/main" id="{DA41B277-DE58-441C-B63A-C7DAC3380A5E}"/>
              </a:ext>
            </a:extLst>
          </p:cNvPr>
          <p:cNvSpPr>
            <a:spLocks noGrp="1"/>
          </p:cNvSpPr>
          <p:nvPr>
            <p:ph sz="quarter" idx="14"/>
          </p:nvPr>
        </p:nvSpPr>
        <p:spPr>
          <a:xfrm>
            <a:off x="287338" y="3429753"/>
            <a:ext cx="1924050" cy="365125"/>
          </a:xfrm>
        </p:spPr>
        <p:txBody>
          <a:bodyPr/>
          <a:lstStyle>
            <a:lvl1pPr marL="0" indent="0">
              <a:buNone/>
              <a:defRPr/>
            </a:lvl1pPr>
          </a:lstStyle>
          <a:p>
            <a:pPr lvl="0"/>
            <a:endParaRPr lang="en-GB" dirty="0"/>
          </a:p>
        </p:txBody>
      </p:sp>
      <p:sp>
        <p:nvSpPr>
          <p:cNvPr id="15" name="Content Placeholder 6">
            <a:extLst>
              <a:ext uri="{FF2B5EF4-FFF2-40B4-BE49-F238E27FC236}">
                <a16:creationId xmlns:a16="http://schemas.microsoft.com/office/drawing/2014/main" id="{EBF199EA-5A0C-48EC-9AFF-6B0CB05F7B8B}"/>
              </a:ext>
            </a:extLst>
          </p:cNvPr>
          <p:cNvSpPr>
            <a:spLocks noGrp="1"/>
          </p:cNvSpPr>
          <p:nvPr>
            <p:ph sz="quarter" idx="15"/>
          </p:nvPr>
        </p:nvSpPr>
        <p:spPr>
          <a:xfrm>
            <a:off x="287338" y="3949363"/>
            <a:ext cx="1924050" cy="365125"/>
          </a:xfrm>
        </p:spPr>
        <p:txBody>
          <a:bodyPr/>
          <a:lstStyle>
            <a:lvl1pPr marL="0" indent="0">
              <a:buNone/>
              <a:defRPr/>
            </a:lvl1pPr>
          </a:lstStyle>
          <a:p>
            <a:pPr lvl="0"/>
            <a:endParaRPr lang="en-GB" dirty="0"/>
          </a:p>
        </p:txBody>
      </p:sp>
      <p:sp>
        <p:nvSpPr>
          <p:cNvPr id="16" name="Content Placeholder 6">
            <a:extLst>
              <a:ext uri="{FF2B5EF4-FFF2-40B4-BE49-F238E27FC236}">
                <a16:creationId xmlns:a16="http://schemas.microsoft.com/office/drawing/2014/main" id="{33296BE1-729F-4F1A-A5E1-DEBFD07EFEB8}"/>
              </a:ext>
            </a:extLst>
          </p:cNvPr>
          <p:cNvSpPr>
            <a:spLocks noGrp="1"/>
          </p:cNvSpPr>
          <p:nvPr>
            <p:ph sz="quarter" idx="16"/>
          </p:nvPr>
        </p:nvSpPr>
        <p:spPr>
          <a:xfrm>
            <a:off x="287338" y="4542163"/>
            <a:ext cx="1924050" cy="365125"/>
          </a:xfrm>
        </p:spPr>
        <p:txBody>
          <a:bodyPr/>
          <a:lstStyle>
            <a:lvl1pPr marL="0" indent="0">
              <a:buNone/>
              <a:defRPr/>
            </a:lvl1pPr>
          </a:lstStyle>
          <a:p>
            <a:pPr lvl="0"/>
            <a:endParaRPr lang="en-GB" dirty="0"/>
          </a:p>
        </p:txBody>
      </p:sp>
      <p:sp>
        <p:nvSpPr>
          <p:cNvPr id="17" name="Content Placeholder 6">
            <a:extLst>
              <a:ext uri="{FF2B5EF4-FFF2-40B4-BE49-F238E27FC236}">
                <a16:creationId xmlns:a16="http://schemas.microsoft.com/office/drawing/2014/main" id="{99891144-EC2E-48E7-BAC7-8093E78A25B4}"/>
              </a:ext>
            </a:extLst>
          </p:cNvPr>
          <p:cNvSpPr>
            <a:spLocks noGrp="1"/>
          </p:cNvSpPr>
          <p:nvPr>
            <p:ph sz="quarter" idx="17"/>
          </p:nvPr>
        </p:nvSpPr>
        <p:spPr>
          <a:xfrm>
            <a:off x="287338" y="5061773"/>
            <a:ext cx="1924050" cy="365125"/>
          </a:xfrm>
        </p:spPr>
        <p:txBody>
          <a:bodyPr/>
          <a:lstStyle>
            <a:lvl1pPr marL="0" indent="0">
              <a:buNone/>
              <a:defRPr/>
            </a:lvl1pPr>
          </a:lstStyle>
          <a:p>
            <a:pPr lvl="0"/>
            <a:endParaRPr lang="en-GB" dirty="0"/>
          </a:p>
        </p:txBody>
      </p:sp>
      <p:sp>
        <p:nvSpPr>
          <p:cNvPr id="18" name="TextBox 17">
            <a:extLst>
              <a:ext uri="{FF2B5EF4-FFF2-40B4-BE49-F238E27FC236}">
                <a16:creationId xmlns:a16="http://schemas.microsoft.com/office/drawing/2014/main" id="{42BF7B3C-D61A-4689-B1BB-E02937A7860E}"/>
              </a:ext>
              <a:ext uri="{C183D7F6-B498-43B3-948B-1728B52AA6E4}">
                <adec:decorative xmlns:adec="http://schemas.microsoft.com/office/drawing/2017/decorative" xmlns="" val="1"/>
              </a:ext>
            </a:extLst>
          </p:cNvPr>
          <p:cNvSpPr txBox="1"/>
          <p:nvPr userDrawn="1"/>
        </p:nvSpPr>
        <p:spPr>
          <a:xfrm>
            <a:off x="3821723" y="633046"/>
            <a:ext cx="184731" cy="369332"/>
          </a:xfrm>
          <a:prstGeom prst="rect">
            <a:avLst/>
          </a:prstGeom>
          <a:noFill/>
        </p:spPr>
        <p:txBody>
          <a:bodyPr wrap="none" rtlCol="0">
            <a:spAutoFit/>
          </a:bodyPr>
          <a:lstStyle/>
          <a:p>
            <a:endParaRPr lang="en-US" err="1">
              <a:solidFill>
                <a:srgbClr val="7F7F7F"/>
              </a:solidFill>
            </a:endParaRPr>
          </a:p>
        </p:txBody>
      </p:sp>
      <p:sp>
        <p:nvSpPr>
          <p:cNvPr id="19" name="TextBox 18">
            <a:extLst>
              <a:ext uri="{FF2B5EF4-FFF2-40B4-BE49-F238E27FC236}">
                <a16:creationId xmlns:a16="http://schemas.microsoft.com/office/drawing/2014/main" id="{65563330-AC15-4C2B-8A17-749D968E9929}"/>
              </a:ext>
              <a:ext uri="{C183D7F6-B498-43B3-948B-1728B52AA6E4}">
                <adec:decorative xmlns:adec="http://schemas.microsoft.com/office/drawing/2017/decorative" xmlns="" val="1"/>
              </a:ext>
            </a:extLst>
          </p:cNvPr>
          <p:cNvSpPr txBox="1"/>
          <p:nvPr userDrawn="1"/>
        </p:nvSpPr>
        <p:spPr>
          <a:xfrm>
            <a:off x="3352800" y="35169"/>
            <a:ext cx="184731" cy="369332"/>
          </a:xfrm>
          <a:prstGeom prst="rect">
            <a:avLst/>
          </a:prstGeom>
          <a:noFill/>
        </p:spPr>
        <p:txBody>
          <a:bodyPr wrap="none" rtlCol="0">
            <a:spAutoFit/>
          </a:bodyPr>
          <a:lstStyle/>
          <a:p>
            <a:endParaRPr lang="en-US" err="1">
              <a:solidFill>
                <a:srgbClr val="7F7F7F"/>
              </a:solidFill>
            </a:endParaRPr>
          </a:p>
        </p:txBody>
      </p:sp>
      <p:sp>
        <p:nvSpPr>
          <p:cNvPr id="20" name="Rectangle 19">
            <a:extLst>
              <a:ext uri="{FF2B5EF4-FFF2-40B4-BE49-F238E27FC236}">
                <a16:creationId xmlns:a16="http://schemas.microsoft.com/office/drawing/2014/main" id="{0A16FDC3-169C-4890-947C-29088F46E474}"/>
              </a:ext>
              <a:ext uri="{C183D7F6-B498-43B3-948B-1728B52AA6E4}">
                <adec:decorative xmlns:adec="http://schemas.microsoft.com/office/drawing/2017/decorative" xmlns="" val="1"/>
              </a:ext>
            </a:extLst>
          </p:cNvPr>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1" name="Slide Number Placeholder 5">
            <a:extLst>
              <a:ext uri="{FF2B5EF4-FFF2-40B4-BE49-F238E27FC236}">
                <a16:creationId xmlns:a16="http://schemas.microsoft.com/office/drawing/2014/main" id="{2E831162-3E6F-4EA1-8C48-0484C94AB420}"/>
              </a:ext>
            </a:extLst>
          </p:cNvPr>
          <p:cNvSpPr txBox="1">
            <a:spLocks/>
          </p:cNvSpPr>
          <p:nvPr userDrawn="1"/>
        </p:nvSpPr>
        <p:spPr>
          <a:xfrm>
            <a:off x="588525" y="6307056"/>
            <a:ext cx="500097"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B2B9AF-7C7A-ED4B-8B47-5EFC4C7403E8}" type="slidenum">
              <a:rPr lang="en-US" smtClean="0"/>
              <a:pPr/>
              <a:t>‹#›</a:t>
            </a:fld>
            <a:endParaRPr lang="en-US" dirty="0"/>
          </a:p>
        </p:txBody>
      </p:sp>
      <p:pic>
        <p:nvPicPr>
          <p:cNvPr id="22" name="Picture 9">
            <a:extLst>
              <a:ext uri="{FF2B5EF4-FFF2-40B4-BE49-F238E27FC236}">
                <a16:creationId xmlns:a16="http://schemas.microsoft.com/office/drawing/2014/main" id="{3E2B8050-F9CA-41B4-B3BA-3FD554D13D4A}"/>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73151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0318F5A-6850-45D0-95E7-78039E451B82}"/>
              </a:ext>
            </a:extLst>
          </p:cNvPr>
          <p:cNvSpPr>
            <a:spLocks noGrp="1"/>
          </p:cNvSpPr>
          <p:nvPr>
            <p:ph sz="quarter" idx="10"/>
          </p:nvPr>
        </p:nvSpPr>
        <p:spPr>
          <a:xfrm>
            <a:off x="609600" y="1992313"/>
            <a:ext cx="1477963" cy="519112"/>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BADAE29D-6849-4A4D-9E69-66B5D6725D76}"/>
              </a:ext>
            </a:extLst>
          </p:cNvPr>
          <p:cNvSpPr>
            <a:spLocks noGrp="1"/>
          </p:cNvSpPr>
          <p:nvPr>
            <p:ph sz="quarter" idx="11"/>
          </p:nvPr>
        </p:nvSpPr>
        <p:spPr>
          <a:xfrm>
            <a:off x="677294" y="2804592"/>
            <a:ext cx="1477963" cy="519112"/>
          </a:xfrm>
        </p:spPr>
        <p:txBody>
          <a:bodyPr/>
          <a:lstStyle>
            <a:lvl1pPr marL="0" indent="0">
              <a:buNone/>
              <a:defRPr/>
            </a:lvl1pPr>
          </a:lstStyle>
          <a:p>
            <a:pPr lvl="0"/>
            <a:endParaRPr lang="en-GB" dirty="0"/>
          </a:p>
        </p:txBody>
      </p:sp>
      <p:sp>
        <p:nvSpPr>
          <p:cNvPr id="11" name="Slide Number Placeholder 2">
            <a:extLst>
              <a:ext uri="{FF2B5EF4-FFF2-40B4-BE49-F238E27FC236}">
                <a16:creationId xmlns:a16="http://schemas.microsoft.com/office/drawing/2014/main" id="{B244F5E6-82A9-4785-9DE4-99651B7A075E}"/>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
        <p:nvSpPr>
          <p:cNvPr id="12" name="TextBox 11">
            <a:extLst>
              <a:ext uri="{FF2B5EF4-FFF2-40B4-BE49-F238E27FC236}">
                <a16:creationId xmlns:a16="http://schemas.microsoft.com/office/drawing/2014/main" id="{6ADBE375-FC78-4053-B45F-D4128DD49A08}"/>
              </a:ext>
              <a:ext uri="{C183D7F6-B498-43B3-948B-1728B52AA6E4}">
                <adec:decorative xmlns:adec="http://schemas.microsoft.com/office/drawing/2017/decorative" xmlns="" val="1"/>
              </a:ext>
            </a:extLst>
          </p:cNvPr>
          <p:cNvSpPr txBox="1"/>
          <p:nvPr userDrawn="1"/>
        </p:nvSpPr>
        <p:spPr>
          <a:xfrm>
            <a:off x="3821723" y="633046"/>
            <a:ext cx="184731" cy="369332"/>
          </a:xfrm>
          <a:prstGeom prst="rect">
            <a:avLst/>
          </a:prstGeom>
          <a:noFill/>
        </p:spPr>
        <p:txBody>
          <a:bodyPr wrap="none" rtlCol="0">
            <a:spAutoFit/>
          </a:bodyPr>
          <a:lstStyle/>
          <a:p>
            <a:endParaRPr lang="en-US" err="1">
              <a:solidFill>
                <a:srgbClr val="7F7F7F"/>
              </a:solidFill>
            </a:endParaRPr>
          </a:p>
        </p:txBody>
      </p:sp>
    </p:spTree>
    <p:extLst>
      <p:ext uri="{BB962C8B-B14F-4D97-AF65-F5344CB8AC3E}">
        <p14:creationId xmlns:p14="http://schemas.microsoft.com/office/powerpoint/2010/main" val="3084975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2.sv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spTree>
    <p:extLst>
      <p:ext uri="{BB962C8B-B14F-4D97-AF65-F5344CB8AC3E}">
        <p14:creationId xmlns:p14="http://schemas.microsoft.com/office/powerpoint/2010/main" val="1744409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7" r:id="rId5"/>
    <p:sldLayoutId id="2147483705" r:id="rId6"/>
    <p:sldLayoutId id="2147483703" r:id="rId7"/>
    <p:sldLayoutId id="2147483702" r:id="rId8"/>
    <p:sldLayoutId id="2147483695" r:id="rId9"/>
    <p:sldLayoutId id="2147483665" r:id="rId10"/>
    <p:sldLayoutId id="2147483666" r:id="rId11"/>
    <p:sldLayoutId id="2147483706" r:id="rId12"/>
    <p:sldLayoutId id="2147483704" r:id="rId13"/>
    <p:sldLayoutId id="2147483667" r:id="rId14"/>
    <p:sldLayoutId id="2147483668" r:id="rId15"/>
    <p:sldLayoutId id="2147483708" r:id="rId16"/>
    <p:sldLayoutId id="2147483669" r:id="rId17"/>
    <p:sldLayoutId id="2147483670" r:id="rId18"/>
    <p:sldLayoutId id="2147483671" r:id="rId19"/>
    <p:sldLayoutId id="2147483672" r:id="rId20"/>
    <p:sldLayoutId id="2147483673" r:id="rId21"/>
    <p:sldLayoutId id="2147483674" r:id="rId22"/>
    <p:sldLayoutId id="2147483698" r:id="rId23"/>
    <p:sldLayoutId id="2147483697" r:id="rId24"/>
    <p:sldLayoutId id="2147483696" r:id="rId25"/>
    <p:sldLayoutId id="2147483675" r:id="rId26"/>
    <p:sldLayoutId id="2147483711" r:id="rId27"/>
    <p:sldLayoutId id="2147483676" r:id="rId28"/>
    <p:sldLayoutId id="2147483701" r:id="rId29"/>
    <p:sldLayoutId id="2147483700" r:id="rId30"/>
    <p:sldLayoutId id="2147483699" r:id="rId31"/>
    <p:sldLayoutId id="2147483677" r:id="rId32"/>
    <p:sldLayoutId id="2147483694" r:id="rId33"/>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xmlns="" r:embed="rId20"/>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8835031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709" r:id="rId5"/>
    <p:sldLayoutId id="2147483683" r:id="rId6"/>
    <p:sldLayoutId id="2147483684" r:id="rId7"/>
    <p:sldLayoutId id="2147483685" r:id="rId8"/>
    <p:sldLayoutId id="2147483686" r:id="rId9"/>
    <p:sldLayoutId id="2147483710"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ealthequity.com/wageworks"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5" Type="http://schemas.openxmlformats.org/officeDocument/2006/relationships/comments" Target="../comments/commen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hyperlink" Target="https://healthequity.com/lear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137311" y="2219730"/>
            <a:ext cx="7416139" cy="2159566"/>
          </a:xfrm>
        </p:spPr>
        <p:txBody>
          <a:bodyPr anchor="b"/>
          <a:lstStyle/>
          <a:p>
            <a:pPr>
              <a:lnSpc>
                <a:spcPts val="7733"/>
              </a:lnSpc>
            </a:pPr>
            <a:r>
              <a:rPr lang="en-US" dirty="0"/>
              <a:t>The</a:t>
            </a:r>
            <a:r>
              <a:rPr lang="en-US" spc="400" dirty="0"/>
              <a:t> </a:t>
            </a:r>
            <a:r>
              <a:rPr lang="en-US" dirty="0"/>
              <a:t>smartest</a:t>
            </a:r>
            <a:r>
              <a:rPr lang="en-US" spc="400" dirty="0"/>
              <a:t> </a:t>
            </a:r>
            <a:r>
              <a:rPr lang="en-US" dirty="0"/>
              <a:t>way to</a:t>
            </a:r>
            <a:r>
              <a:rPr lang="en-US" spc="400" dirty="0"/>
              <a:t> </a:t>
            </a:r>
            <a:r>
              <a:rPr lang="en-US" dirty="0"/>
              <a:t>get</a:t>
            </a:r>
            <a:r>
              <a:rPr lang="en-US" spc="400" dirty="0"/>
              <a:t> </a:t>
            </a:r>
            <a:r>
              <a:rPr lang="en-US" dirty="0"/>
              <a:t>to</a:t>
            </a:r>
            <a:r>
              <a:rPr lang="en-US" spc="400" dirty="0"/>
              <a:t> </a:t>
            </a:r>
            <a:r>
              <a:rPr lang="en-US" dirty="0"/>
              <a:t>work</a:t>
            </a:r>
            <a:endParaRPr lang="en-US" b="0" dirty="0"/>
          </a:p>
        </p:txBody>
      </p:sp>
      <p:pic>
        <p:nvPicPr>
          <p:cNvPr id="7" name="Picture 24" descr="HealthEquity® logo">
            <a:extLst>
              <a:ext uri="{FF2B5EF4-FFF2-40B4-BE49-F238E27FC236}">
                <a16:creationId xmlns:a16="http://schemas.microsoft.com/office/drawing/2014/main" id="{6244FAF3-DB13-465C-BAC4-380DC29AA9E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219200" y="914401"/>
            <a:ext cx="2438400" cy="390143"/>
          </a:xfrm>
          <a:prstGeom prst="rect">
            <a:avLst/>
          </a:prstGeom>
        </p:spPr>
      </p:pic>
      <p:sp>
        <p:nvSpPr>
          <p:cNvPr id="3" name="Content Placeholder 2">
            <a:extLst>
              <a:ext uri="{FF2B5EF4-FFF2-40B4-BE49-F238E27FC236}">
                <a16:creationId xmlns:a16="http://schemas.microsoft.com/office/drawing/2014/main" id="{43A1A80A-2F7C-4240-B02F-B089DFB5B30A}"/>
              </a:ext>
            </a:extLst>
          </p:cNvPr>
          <p:cNvSpPr>
            <a:spLocks noGrp="1"/>
          </p:cNvSpPr>
          <p:nvPr>
            <p:ph sz="quarter" idx="10"/>
          </p:nvPr>
        </p:nvSpPr>
        <p:spPr>
          <a:xfrm>
            <a:off x="4035259" y="847298"/>
            <a:ext cx="3206862" cy="390525"/>
          </a:xfrm>
        </p:spPr>
        <p:txBody>
          <a:bodyPr>
            <a:noAutofit/>
          </a:bodyPr>
          <a:lstStyle/>
          <a:p>
            <a:pPr marL="0" marR="0" lvl="0" indent="0" algn="l" defTabSz="609585" rtl="0" eaLnBrk="1" fontAlgn="auto" latinLnBrk="0" hangingPunct="1">
              <a:lnSpc>
                <a:spcPct val="100000"/>
              </a:lnSpc>
              <a:spcBef>
                <a:spcPts val="1333"/>
              </a:spcBef>
              <a:spcAft>
                <a:spcPts val="0"/>
              </a:spcAft>
              <a:buClrTx/>
              <a:buSzTx/>
              <a:buFontTx/>
              <a:buNone/>
              <a:tabLst/>
              <a:defRPr/>
            </a:pPr>
            <a:r>
              <a:rPr kumimoji="0" lang="en-US" sz="2533"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Commuter Benefits</a:t>
            </a:r>
          </a:p>
        </p:txBody>
      </p:sp>
      <p:sp>
        <p:nvSpPr>
          <p:cNvPr id="6" name="Content Placeholder 5">
            <a:extLst>
              <a:ext uri="{FF2B5EF4-FFF2-40B4-BE49-F238E27FC236}">
                <a16:creationId xmlns:a16="http://schemas.microsoft.com/office/drawing/2014/main" id="{C172F4BB-CFD9-4E4A-A5D5-085B77550D31}"/>
              </a:ext>
            </a:extLst>
          </p:cNvPr>
          <p:cNvSpPr>
            <a:spLocks noGrp="1"/>
          </p:cNvSpPr>
          <p:nvPr>
            <p:ph sz="quarter" idx="11"/>
          </p:nvPr>
        </p:nvSpPr>
        <p:spPr>
          <a:xfrm>
            <a:off x="1109472" y="5994258"/>
            <a:ext cx="8213316" cy="58496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Copyright © 2021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HealthEquity does not provide legal, tax or financial advice. Always consult a professional when making life-changing decisions.</a:t>
            </a:r>
          </a:p>
        </p:txBody>
      </p:sp>
    </p:spTree>
    <p:extLst>
      <p:ext uri="{BB962C8B-B14F-4D97-AF65-F5344CB8AC3E}">
        <p14:creationId xmlns:p14="http://schemas.microsoft.com/office/powerpoint/2010/main" val="39611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606B98-B97E-6E45-A7EF-36BC85CEF656}"/>
              </a:ext>
            </a:extLst>
          </p:cNvPr>
          <p:cNvSpPr txBox="1">
            <a:spLocks noGrp="1"/>
          </p:cNvSpPr>
          <p:nvPr>
            <p:ph type="title"/>
          </p:nvPr>
        </p:nvSpPr>
        <p:spPr>
          <a:xfrm>
            <a:off x="610039" y="2749166"/>
            <a:ext cx="3790511" cy="135966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spAutoFit/>
          </a:bodyPr>
          <a:lstStyle/>
          <a:p>
            <a:pPr>
              <a:lnSpc>
                <a:spcPct val="110000"/>
              </a:lnSpc>
              <a:spcBef>
                <a:spcPts val="0"/>
              </a:spcBef>
              <a:defRPr/>
            </a:pPr>
            <a:r>
              <a:rPr lang="en-US" sz="3800" b="1" dirty="0">
                <a:noFill/>
                <a:latin typeface="+mj-lt"/>
                <a:ea typeface="+mn-ea"/>
                <a:cs typeface="+mn-cs"/>
              </a:rPr>
              <a:t>Make</a:t>
            </a:r>
            <a:r>
              <a:rPr lang="en-US" sz="3800" b="1" spc="400" dirty="0">
                <a:noFill/>
                <a:latin typeface="+mj-lt"/>
                <a:ea typeface="+mn-ea"/>
                <a:cs typeface="+mn-cs"/>
              </a:rPr>
              <a:t> </a:t>
            </a:r>
            <a:r>
              <a:rPr lang="en-US" sz="3800" b="1" dirty="0">
                <a:noFill/>
                <a:latin typeface="+mj-lt"/>
                <a:ea typeface="+mn-ea"/>
                <a:cs typeface="+mn-cs"/>
              </a:rPr>
              <a:t>changes any</a:t>
            </a:r>
            <a:r>
              <a:rPr lang="en-US" sz="3800" b="1" spc="400" dirty="0">
                <a:noFill/>
                <a:latin typeface="+mj-lt"/>
                <a:ea typeface="+mn-ea"/>
                <a:cs typeface="+mn-cs"/>
              </a:rPr>
              <a:t> </a:t>
            </a:r>
            <a:r>
              <a:rPr lang="en-US" sz="3800" b="1" dirty="0">
                <a:noFill/>
                <a:latin typeface="+mj-lt"/>
                <a:ea typeface="+mn-ea"/>
                <a:cs typeface="+mn-cs"/>
              </a:rPr>
              <a:t>time </a:t>
            </a:r>
          </a:p>
        </p:txBody>
      </p:sp>
      <p:pic>
        <p:nvPicPr>
          <p:cNvPr id="4" name="Picture 2" descr="A man and a woman each with a cup of drink sitting next to each other and smiling.">
            <a:extLst>
              <a:ext uri="{FF2B5EF4-FFF2-40B4-BE49-F238E27FC236}">
                <a16:creationId xmlns:a16="http://schemas.microsoft.com/office/drawing/2014/main" id="{A132E6FF-3A4F-214A-94B0-2FFC72493417}"/>
              </a:ext>
              <a:ext uri="{C183D7F6-B498-43B3-948B-1728B52AA6E4}">
                <adec:decorative xmlns:adec="http://schemas.microsoft.com/office/drawing/2017/decorative" xmlns=""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947" b="11897"/>
          <a:stretch/>
        </p:blipFill>
        <p:spPr bwMode="auto">
          <a:xfrm flipH="1">
            <a:off x="3587261" y="0"/>
            <a:ext cx="8604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FAEE9B-4D3C-BF41-B81F-9C74FCED151F}"/>
              </a:ext>
              <a:ext uri="{C183D7F6-B498-43B3-948B-1728B52AA6E4}">
                <adec:decorative xmlns:adec="http://schemas.microsoft.com/office/drawing/2017/decorative" xmlns="" val="1"/>
              </a:ext>
            </a:extLst>
          </p:cNvPr>
          <p:cNvSpPr/>
          <p:nvPr/>
        </p:nvSpPr>
        <p:spPr>
          <a:xfrm>
            <a:off x="-1" y="1997414"/>
            <a:ext cx="5022071" cy="3091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06C6B088-C11C-D34E-8B94-0AA4F21B4452}"/>
              </a:ext>
              <a:ext uri="{C183D7F6-B498-43B3-948B-1728B52AA6E4}">
                <adec:decorative xmlns:adec="http://schemas.microsoft.com/office/drawing/2017/decorative" xmlns="" val="1"/>
              </a:ext>
            </a:extLst>
          </p:cNvPr>
          <p:cNvSpPr/>
          <p:nvPr/>
        </p:nvSpPr>
        <p:spPr>
          <a:xfrm>
            <a:off x="4908553" y="1997414"/>
            <a:ext cx="164759" cy="30910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 name="TextBox 1">
            <a:extLst>
              <a:ext uri="{FF2B5EF4-FFF2-40B4-BE49-F238E27FC236}">
                <a16:creationId xmlns:a16="http://schemas.microsoft.com/office/drawing/2014/main" id="{4D9F6878-4E14-453C-A318-81F98066064A}"/>
              </a:ext>
              <a:ext uri="{C183D7F6-B498-43B3-948B-1728B52AA6E4}">
                <adec:decorative xmlns:adec="http://schemas.microsoft.com/office/drawing/2017/decorative" xmlns="" val="1"/>
              </a:ext>
            </a:extLst>
          </p:cNvPr>
          <p:cNvSpPr txBox="1"/>
          <p:nvPr/>
        </p:nvSpPr>
        <p:spPr>
          <a:xfrm>
            <a:off x="640996" y="2777498"/>
            <a:ext cx="3866427" cy="1328954"/>
          </a:xfrm>
          <a:prstGeom prst="rect">
            <a:avLst/>
          </a:prstGeom>
          <a:noFill/>
        </p:spPr>
        <p:txBody>
          <a:bodyPr wrap="square" rtlCol="0">
            <a:spAutoFit/>
          </a:bodyPr>
          <a:lstStyle/>
          <a:p>
            <a:pPr>
              <a:lnSpc>
                <a:spcPct val="110000"/>
              </a:lnSpc>
            </a:pPr>
            <a:r>
              <a:rPr kumimoji="0" lang="en-US" sz="3800" b="1" i="0" u="none" strike="noStrike" kern="1200" cap="none" spc="0" normalizeH="0" baseline="0" noProof="0" dirty="0">
                <a:ln>
                  <a:noFill/>
                </a:ln>
                <a:solidFill>
                  <a:srgbClr val="592C82"/>
                </a:solidFill>
                <a:effectLst/>
                <a:uLnTx/>
                <a:uFillTx/>
                <a:latin typeface="Arial"/>
                <a:ea typeface="+mj-ea"/>
                <a:cs typeface="+mj-cs"/>
              </a:rPr>
              <a:t>Make</a:t>
            </a:r>
            <a:r>
              <a:rPr kumimoji="0" lang="en-US" sz="3800" b="1" i="0" u="none" strike="noStrike" kern="1200" cap="none" spc="400" normalizeH="0" baseline="0" noProof="0" dirty="0">
                <a:ln>
                  <a:noFill/>
                </a:ln>
                <a:solidFill>
                  <a:srgbClr val="592C82"/>
                </a:solidFill>
                <a:effectLst/>
                <a:uLnTx/>
                <a:uFillTx/>
                <a:latin typeface="Arial"/>
                <a:ea typeface="+mj-ea"/>
                <a:cs typeface="+mj-cs"/>
              </a:rPr>
              <a:t> </a:t>
            </a:r>
            <a:r>
              <a:rPr kumimoji="0" lang="en-US" sz="3800" b="1" i="0" u="none" strike="noStrike" kern="1200" cap="none" spc="0" normalizeH="0" baseline="0" noProof="0" dirty="0">
                <a:ln>
                  <a:noFill/>
                </a:ln>
                <a:solidFill>
                  <a:srgbClr val="592C82"/>
                </a:solidFill>
                <a:effectLst/>
                <a:uLnTx/>
                <a:uFillTx/>
                <a:latin typeface="Arial"/>
                <a:ea typeface="+mj-ea"/>
                <a:cs typeface="+mj-cs"/>
              </a:rPr>
              <a:t>changes </a:t>
            </a:r>
            <a:br>
              <a:rPr kumimoji="0" lang="en-US" sz="3800" b="1" i="0" u="none" strike="noStrike" kern="1200" cap="none" spc="0" normalizeH="0" baseline="0" noProof="0" dirty="0">
                <a:ln>
                  <a:noFill/>
                </a:ln>
                <a:solidFill>
                  <a:srgbClr val="592C82"/>
                </a:solidFill>
                <a:effectLst/>
                <a:uLnTx/>
                <a:uFillTx/>
                <a:latin typeface="Arial"/>
                <a:ea typeface="+mj-ea"/>
                <a:cs typeface="+mj-cs"/>
              </a:rPr>
            </a:br>
            <a:r>
              <a:rPr kumimoji="0" lang="en-US" sz="3800" b="1" i="0" u="none" strike="noStrike" kern="1200" cap="none" spc="0" normalizeH="0" baseline="0" noProof="0" dirty="0">
                <a:ln>
                  <a:noFill/>
                </a:ln>
                <a:solidFill>
                  <a:srgbClr val="592C82"/>
                </a:solidFill>
                <a:effectLst/>
                <a:uLnTx/>
                <a:uFillTx/>
                <a:latin typeface="Arial"/>
                <a:ea typeface="+mj-ea"/>
                <a:cs typeface="+mj-cs"/>
              </a:rPr>
              <a:t>any</a:t>
            </a:r>
            <a:r>
              <a:rPr kumimoji="0" lang="en-US" sz="3800" b="1" i="0" u="none" strike="noStrike" kern="1200" cap="none" spc="400" normalizeH="0" baseline="0" noProof="0" dirty="0">
                <a:ln>
                  <a:noFill/>
                </a:ln>
                <a:solidFill>
                  <a:srgbClr val="592C82"/>
                </a:solidFill>
                <a:effectLst/>
                <a:uLnTx/>
                <a:uFillTx/>
                <a:latin typeface="Arial"/>
                <a:ea typeface="+mj-ea"/>
                <a:cs typeface="+mj-cs"/>
              </a:rPr>
              <a:t> </a:t>
            </a:r>
            <a:r>
              <a:rPr kumimoji="0" lang="en-US" sz="3800" b="1" i="0" u="none" strike="noStrike" kern="1200" cap="none" spc="0" normalizeH="0" baseline="0" noProof="0" dirty="0">
                <a:ln>
                  <a:noFill/>
                </a:ln>
                <a:solidFill>
                  <a:srgbClr val="592C82"/>
                </a:solidFill>
                <a:effectLst/>
                <a:uLnTx/>
                <a:uFillTx/>
                <a:latin typeface="Arial"/>
                <a:ea typeface="+mj-ea"/>
                <a:cs typeface="+mj-cs"/>
              </a:rPr>
              <a:t>time </a:t>
            </a:r>
            <a:endParaRPr lang="en-GB" dirty="0" err="1">
              <a:solidFill>
                <a:srgbClr val="7F7F7F"/>
              </a:solidFill>
            </a:endParaRPr>
          </a:p>
        </p:txBody>
      </p:sp>
    </p:spTree>
    <p:extLst>
      <p:ext uri="{BB962C8B-B14F-4D97-AF65-F5344CB8AC3E}">
        <p14:creationId xmlns:p14="http://schemas.microsoft.com/office/powerpoint/2010/main" val="276340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AEE0F4-63B5-E747-A30B-1F725D84E203}"/>
              </a:ext>
            </a:extLst>
          </p:cNvPr>
          <p:cNvSpPr txBox="1">
            <a:spLocks noGrp="1"/>
          </p:cNvSpPr>
          <p:nvPr>
            <p:ph type="title"/>
          </p:nvPr>
        </p:nvSpPr>
        <p:spPr>
          <a:xfrm>
            <a:off x="609600" y="366672"/>
            <a:ext cx="5722961" cy="1951237"/>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609585">
              <a:defRPr/>
            </a:pPr>
            <a:r>
              <a:rPr lang="en-US" sz="5333" dirty="0">
                <a:noFill/>
                <a:latin typeface="+mj-lt"/>
              </a:rPr>
              <a:t>Convenient payment options</a:t>
            </a:r>
          </a:p>
        </p:txBody>
      </p:sp>
      <p:pic>
        <p:nvPicPr>
          <p:cNvPr id="16" name="Picture 2" descr="A woman with a glass of drink checking her phone while walking in the street.">
            <a:extLst>
              <a:ext uri="{FF2B5EF4-FFF2-40B4-BE49-F238E27FC236}">
                <a16:creationId xmlns:a16="http://schemas.microsoft.com/office/drawing/2014/main" id="{CB3A8E8E-DC7C-5440-85B1-EF5886CDFAD1}"/>
              </a:ext>
              <a:ext uri="{C183D7F6-B498-43B3-948B-1728B52AA6E4}">
                <adec:decorative xmlns:adec="http://schemas.microsoft.com/office/drawing/2017/decorative" xmlns=""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770881" y="2304"/>
            <a:ext cx="6421119" cy="6853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59A6F39-01B7-4F00-BCD6-DC4708C8C31B}"/>
              </a:ext>
              <a:ext uri="{C183D7F6-B498-43B3-948B-1728B52AA6E4}">
                <adec:decorative xmlns:adec="http://schemas.microsoft.com/office/drawing/2017/decorative" xmlns="" val="1"/>
              </a:ext>
            </a:extLst>
          </p:cNvPr>
          <p:cNvSpPr/>
          <p:nvPr/>
        </p:nvSpPr>
        <p:spPr>
          <a:xfrm>
            <a:off x="5357813" y="0"/>
            <a:ext cx="135917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2" name="Rectangle 11">
            <a:extLst>
              <a:ext uri="{FF2B5EF4-FFF2-40B4-BE49-F238E27FC236}">
                <a16:creationId xmlns:a16="http://schemas.microsoft.com/office/drawing/2014/main" id="{58A17A72-0E13-4E09-A95D-92D190973EA9}"/>
              </a:ext>
              <a:ext uri="{C183D7F6-B498-43B3-948B-1728B52AA6E4}">
                <adec:decorative xmlns:adec="http://schemas.microsoft.com/office/drawing/2017/decorative" xmlns="" val="1"/>
              </a:ext>
            </a:extLst>
          </p:cNvPr>
          <p:cNvSpPr/>
          <p:nvPr/>
        </p:nvSpPr>
        <p:spPr>
          <a:xfrm>
            <a:off x="6603657" y="0"/>
            <a:ext cx="1647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extBox 3">
            <a:extLst>
              <a:ext uri="{FF2B5EF4-FFF2-40B4-BE49-F238E27FC236}">
                <a16:creationId xmlns:a16="http://schemas.microsoft.com/office/drawing/2014/main" id="{73C0202A-03D9-4515-B4B2-58D47378201F}"/>
              </a:ext>
              <a:ext uri="{C183D7F6-B498-43B3-948B-1728B52AA6E4}">
                <adec:decorative xmlns:adec="http://schemas.microsoft.com/office/drawing/2017/decorative" xmlns="" val="1"/>
              </a:ext>
            </a:extLst>
          </p:cNvPr>
          <p:cNvSpPr txBox="1"/>
          <p:nvPr/>
        </p:nvSpPr>
        <p:spPr>
          <a:xfrm>
            <a:off x="641035" y="443628"/>
            <a:ext cx="6086902" cy="1733680"/>
          </a:xfrm>
          <a:prstGeom prst="rect">
            <a:avLst/>
          </a:prstGeom>
          <a:noFill/>
        </p:spPr>
        <p:txBody>
          <a:bodyPr wrap="square" rtlCol="0">
            <a:spAutoFit/>
          </a:bodyPr>
          <a:lstStyle/>
          <a:p>
            <a:r>
              <a:rPr lang="en-US" sz="5333" b="1" dirty="0">
                <a:solidFill>
                  <a:schemeClr val="tx2"/>
                </a:solidFill>
                <a:latin typeface="+mj-lt"/>
                <a:ea typeface="+mj-ea"/>
                <a:cs typeface="+mj-cs"/>
              </a:rPr>
              <a:t>Convenient </a:t>
            </a:r>
            <a:br>
              <a:rPr lang="en-US" sz="5333" b="1" dirty="0">
                <a:solidFill>
                  <a:schemeClr val="tx2"/>
                </a:solidFill>
                <a:latin typeface="+mj-lt"/>
                <a:ea typeface="+mj-ea"/>
                <a:cs typeface="+mj-cs"/>
              </a:rPr>
            </a:br>
            <a:r>
              <a:rPr lang="en-US" sz="5333" b="1" dirty="0">
                <a:solidFill>
                  <a:schemeClr val="tx2"/>
                </a:solidFill>
                <a:latin typeface="+mj-lt"/>
                <a:ea typeface="+mj-ea"/>
                <a:cs typeface="+mj-cs"/>
              </a:rPr>
              <a:t>payment options</a:t>
            </a:r>
            <a:endParaRPr lang="en-GB" sz="5333" b="1" dirty="0" err="1">
              <a:solidFill>
                <a:schemeClr val="tx2"/>
              </a:solidFill>
              <a:latin typeface="+mj-lt"/>
              <a:ea typeface="+mj-ea"/>
              <a:cs typeface="+mj-cs"/>
            </a:endParaRPr>
          </a:p>
        </p:txBody>
      </p:sp>
      <p:sp>
        <p:nvSpPr>
          <p:cNvPr id="2" name="Content Placeholder 1">
            <a:extLst>
              <a:ext uri="{FF2B5EF4-FFF2-40B4-BE49-F238E27FC236}">
                <a16:creationId xmlns:a16="http://schemas.microsoft.com/office/drawing/2014/main" id="{5F661D4B-B296-436E-BF10-AD38393BD15A}"/>
              </a:ext>
            </a:extLst>
          </p:cNvPr>
          <p:cNvSpPr>
            <a:spLocks noGrp="1"/>
          </p:cNvSpPr>
          <p:nvPr>
            <p:ph sz="quarter" idx="10"/>
          </p:nvPr>
        </p:nvSpPr>
        <p:spPr>
          <a:xfrm>
            <a:off x="609881" y="2458657"/>
            <a:ext cx="5150052" cy="4136453"/>
          </a:xfrm>
        </p:spPr>
        <p:txBody>
          <a:bodyPr/>
          <a:lstStyle/>
          <a:p>
            <a:pPr marL="457189" marR="0" lvl="0" indent="-457189" algn="l" defTabSz="914400" rtl="0" eaLnBrk="1" fontAlgn="auto" latinLnBrk="0" hangingPunct="1">
              <a:lnSpc>
                <a:spcPts val="3013"/>
              </a:lnSpc>
              <a:spcBef>
                <a:spcPts val="0"/>
              </a:spcBef>
              <a:spcAft>
                <a:spcPts val="1600"/>
              </a:spcAft>
              <a:buClrTx/>
              <a:buSzTx/>
              <a:buFont typeface="Wingdings" pitchFamily="2" charset="2"/>
              <a:buChar char="ü"/>
              <a:tabLst/>
              <a:defRPr/>
            </a:pPr>
            <a:r>
              <a:rPr kumimoji="0" lang="en-US" sz="2133" b="0" i="0" u="none" strike="noStrike" kern="1200" cap="none" spc="0" normalizeH="0" baseline="0" noProof="0" dirty="0">
                <a:ln>
                  <a:noFill/>
                </a:ln>
                <a:solidFill>
                  <a:srgbClr val="626362"/>
                </a:solidFill>
                <a:effectLst/>
                <a:uLnTx/>
                <a:uFillTx/>
                <a:latin typeface="Arial"/>
                <a:ea typeface="+mn-ea"/>
                <a:cs typeface="+mn-cs"/>
              </a:rPr>
              <a:t>Load funds onto your Smart Card or HealthEquity Commuter debit card</a:t>
            </a:r>
          </a:p>
          <a:p>
            <a:pPr marL="457189" marR="0" lvl="0" indent="-457189" algn="l" defTabSz="914400" rtl="0" eaLnBrk="1" fontAlgn="auto" latinLnBrk="0" hangingPunct="1">
              <a:lnSpc>
                <a:spcPts val="3013"/>
              </a:lnSpc>
              <a:spcBef>
                <a:spcPts val="0"/>
              </a:spcBef>
              <a:spcAft>
                <a:spcPts val="1600"/>
              </a:spcAft>
              <a:buClrTx/>
              <a:buSzTx/>
              <a:buFont typeface="Wingdings" pitchFamily="2" charset="2"/>
              <a:buChar char="ü"/>
              <a:tabLst/>
              <a:defRPr/>
            </a:pPr>
            <a:r>
              <a:rPr kumimoji="0" lang="en-US" sz="2133" b="0" i="0" u="none" strike="noStrike" kern="1200" cap="none" spc="0" normalizeH="0" baseline="0" noProof="0" dirty="0">
                <a:ln>
                  <a:noFill/>
                </a:ln>
                <a:solidFill>
                  <a:srgbClr val="626362"/>
                </a:solidFill>
                <a:effectLst/>
                <a:uLnTx/>
                <a:uFillTx/>
                <a:latin typeface="Arial"/>
                <a:ea typeface="+mn-ea"/>
                <a:cs typeface="+mn-cs"/>
              </a:rPr>
              <a:t>Send payments directly to </a:t>
            </a:r>
            <a:br>
              <a:rPr kumimoji="0" lang="en-US" sz="2133" b="0" i="0" u="none" strike="noStrike" kern="1200" cap="none" spc="0" normalizeH="0" baseline="0" noProof="0" dirty="0">
                <a:ln>
                  <a:noFill/>
                </a:ln>
                <a:solidFill>
                  <a:srgbClr val="626362"/>
                </a:solidFill>
                <a:effectLst/>
                <a:uLnTx/>
                <a:uFillTx/>
                <a:latin typeface="Arial"/>
                <a:ea typeface="+mn-ea"/>
                <a:cs typeface="+mn-cs"/>
              </a:rPr>
            </a:br>
            <a:r>
              <a:rPr kumimoji="0" lang="en-US" sz="2133" b="0" i="0" u="none" strike="noStrike" kern="1200" cap="none" spc="0" normalizeH="0" baseline="0" noProof="0" dirty="0">
                <a:ln>
                  <a:noFill/>
                </a:ln>
                <a:solidFill>
                  <a:srgbClr val="626362"/>
                </a:solidFill>
                <a:effectLst/>
                <a:uLnTx/>
                <a:uFillTx/>
                <a:latin typeface="Arial"/>
                <a:ea typeface="+mn-ea"/>
                <a:cs typeface="+mn-cs"/>
              </a:rPr>
              <a:t>your parking provider</a:t>
            </a:r>
          </a:p>
          <a:p>
            <a:pPr marL="457189" marR="0" lvl="0" indent="-457189" algn="l" defTabSz="914400" rtl="0" eaLnBrk="1" fontAlgn="auto" latinLnBrk="0" hangingPunct="1">
              <a:lnSpc>
                <a:spcPts val="3013"/>
              </a:lnSpc>
              <a:spcBef>
                <a:spcPts val="0"/>
              </a:spcBef>
              <a:spcAft>
                <a:spcPts val="1600"/>
              </a:spcAft>
              <a:buClrTx/>
              <a:buSzTx/>
              <a:buFont typeface="Wingdings" pitchFamily="2" charset="2"/>
              <a:buChar char="ü"/>
              <a:tabLst/>
              <a:defRPr/>
            </a:pPr>
            <a:r>
              <a:rPr kumimoji="0" lang="en-US" sz="2133" b="0" i="0" u="none" strike="noStrike" kern="1200" cap="none" spc="0" normalizeH="0" baseline="0" noProof="0" dirty="0">
                <a:ln>
                  <a:noFill/>
                </a:ln>
                <a:solidFill>
                  <a:srgbClr val="626362"/>
                </a:solidFill>
                <a:effectLst/>
                <a:uLnTx/>
                <a:uFillTx/>
                <a:latin typeface="Arial"/>
                <a:ea typeface="+mn-ea"/>
                <a:cs typeface="+mn-cs"/>
              </a:rPr>
              <a:t>Get monthly transit passes or tickets mailed to your home</a:t>
            </a:r>
          </a:p>
          <a:p>
            <a:pPr marL="457189" marR="0" lvl="0" indent="-457189" algn="l" defTabSz="914400" rtl="0" eaLnBrk="1" fontAlgn="auto" latinLnBrk="0" hangingPunct="1">
              <a:lnSpc>
                <a:spcPts val="3013"/>
              </a:lnSpc>
              <a:spcBef>
                <a:spcPts val="0"/>
              </a:spcBef>
              <a:spcAft>
                <a:spcPts val="1600"/>
              </a:spcAft>
              <a:buClrTx/>
              <a:buSzTx/>
              <a:buFont typeface="Wingdings" pitchFamily="2" charset="2"/>
              <a:buChar char="ü"/>
              <a:tabLst/>
              <a:defRPr/>
            </a:pPr>
            <a:r>
              <a:rPr kumimoji="0" lang="en-US" sz="2133" b="0" i="0" u="none" strike="noStrike" kern="1200" cap="none" spc="0" normalizeH="0" baseline="0" noProof="0" dirty="0">
                <a:ln>
                  <a:noFill/>
                </a:ln>
                <a:solidFill>
                  <a:srgbClr val="626362"/>
                </a:solidFill>
                <a:effectLst/>
                <a:uLnTx/>
                <a:uFillTx/>
                <a:latin typeface="Arial"/>
                <a:ea typeface="+mn-ea"/>
                <a:cs typeface="+mn-cs"/>
              </a:rPr>
              <a:t>Get reimbursed for eligible </a:t>
            </a:r>
            <a:br>
              <a:rPr kumimoji="0" lang="en-US" sz="2133" b="0" i="0" u="none" strike="noStrike" kern="1200" cap="none" spc="0" normalizeH="0" baseline="0" noProof="0" dirty="0">
                <a:ln>
                  <a:noFill/>
                </a:ln>
                <a:solidFill>
                  <a:srgbClr val="626362"/>
                </a:solidFill>
                <a:effectLst/>
                <a:uLnTx/>
                <a:uFillTx/>
                <a:latin typeface="Arial"/>
                <a:ea typeface="+mn-ea"/>
                <a:cs typeface="+mn-cs"/>
              </a:rPr>
            </a:br>
            <a:r>
              <a:rPr kumimoji="0" lang="en-US" sz="2133" b="0" i="0" u="none" strike="noStrike" kern="1200" cap="none" spc="0" normalizeH="0" baseline="0" noProof="0" dirty="0">
                <a:ln>
                  <a:noFill/>
                </a:ln>
                <a:solidFill>
                  <a:srgbClr val="626362"/>
                </a:solidFill>
                <a:effectLst/>
                <a:uLnTx/>
                <a:uFillTx/>
                <a:latin typeface="Arial"/>
                <a:ea typeface="+mn-ea"/>
                <a:cs typeface="+mn-cs"/>
              </a:rPr>
              <a:t>out-of-pocket parking expenses</a:t>
            </a:r>
          </a:p>
        </p:txBody>
      </p:sp>
    </p:spTree>
    <p:extLst>
      <p:ext uri="{BB962C8B-B14F-4D97-AF65-F5344CB8AC3E}">
        <p14:creationId xmlns:p14="http://schemas.microsoft.com/office/powerpoint/2010/main" val="34959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6B1CCDBB-8637-AC45-8DD3-BEB32C8F4AEC}"/>
              </a:ext>
            </a:extLst>
          </p:cNvPr>
          <p:cNvSpPr>
            <a:spLocks noGrp="1"/>
          </p:cNvSpPr>
          <p:nvPr>
            <p:ph type="title"/>
          </p:nvPr>
        </p:nvSpPr>
        <p:spPr>
          <a:xfrm>
            <a:off x="546100" y="267872"/>
            <a:ext cx="2966357" cy="882293"/>
          </a:xfrm>
          <a:noFill/>
        </p:spPr>
        <p:txBody>
          <a:bodyPr vert="horz" wrap="square" lIns="91440" tIns="91440" rIns="91440" bIns="91440" rtlCol="0" anchor="t" anchorCtr="0">
            <a:spAutoFit/>
          </a:bodyPr>
          <a:lstStyle/>
          <a:p>
            <a:pPr>
              <a:lnSpc>
                <a:spcPts val="6080"/>
              </a:lnSpc>
            </a:pPr>
            <a:r>
              <a:rPr lang="en-US" sz="3800" b="1" dirty="0"/>
              <a:t>Meet Jamar</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0"/>
          </p:nvPr>
        </p:nvSpPr>
        <p:spPr>
          <a:xfrm>
            <a:off x="549700" y="1332920"/>
            <a:ext cx="5433911" cy="2385776"/>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Parking benefit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Contribution Limit $270 per month</a:t>
            </a:r>
            <a:r>
              <a:rPr kumimoji="0" lang="en-US" sz="2400" b="0" i="0" u="none" strike="noStrike" kern="1200" cap="none" spc="0" normalizeH="0" baseline="0" noProof="0" dirty="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He drives in to work each day,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paying for parking at a local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garage near his firm’s building. </a:t>
            </a:r>
          </a:p>
        </p:txBody>
      </p:sp>
      <p:sp>
        <p:nvSpPr>
          <p:cNvPr id="3" name="Content Placeholder 2">
            <a:extLst>
              <a:ext uri="{FF2B5EF4-FFF2-40B4-BE49-F238E27FC236}">
                <a16:creationId xmlns:a16="http://schemas.microsoft.com/office/drawing/2014/main" id="{74DD3C9D-A9C4-4163-824A-ADF6AED0FDF4}"/>
              </a:ext>
            </a:extLst>
          </p:cNvPr>
          <p:cNvSpPr>
            <a:spLocks noGrp="1"/>
          </p:cNvSpPr>
          <p:nvPr>
            <p:ph sz="quarter" idx="11"/>
          </p:nvPr>
        </p:nvSpPr>
        <p:spPr>
          <a:xfrm>
            <a:off x="581197" y="3946801"/>
            <a:ext cx="1460500" cy="747260"/>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Jamar sets aside</a:t>
            </a:r>
          </a:p>
        </p:txBody>
      </p:sp>
      <p:sp>
        <p:nvSpPr>
          <p:cNvPr id="4" name="Content Placeholder 3">
            <a:extLst>
              <a:ext uri="{FF2B5EF4-FFF2-40B4-BE49-F238E27FC236}">
                <a16:creationId xmlns:a16="http://schemas.microsoft.com/office/drawing/2014/main" id="{A6196059-E730-461D-9D0B-D10896C21928}"/>
              </a:ext>
            </a:extLst>
          </p:cNvPr>
          <p:cNvSpPr>
            <a:spLocks noGrp="1"/>
          </p:cNvSpPr>
          <p:nvPr>
            <p:ph sz="quarter" idx="12"/>
          </p:nvPr>
        </p:nvSpPr>
        <p:spPr>
          <a:xfrm>
            <a:off x="580742" y="4834596"/>
            <a:ext cx="1711222" cy="579646"/>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$270</a:t>
            </a: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baseline="0" noProof="0" dirty="0" err="1">
                <a:ln>
                  <a:noFill/>
                </a:ln>
                <a:solidFill>
                  <a:srgbClr val="007A96"/>
                </a:solidFill>
                <a:effectLst/>
                <a:uLnTx/>
                <a:uFillTx/>
                <a:latin typeface="Arial" panose="020B0604020202020204" pitchFamily="34" charset="0"/>
                <a:ea typeface="+mn-ea"/>
                <a:cs typeface="Arial" panose="020B0604020202020204" pitchFamily="34" charset="0"/>
              </a:rPr>
              <a:t>mo</a:t>
            </a:r>
            <a:endPar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587CF37-E231-46C4-9992-9222205F7D10}"/>
              </a:ext>
            </a:extLst>
          </p:cNvPr>
          <p:cNvSpPr>
            <a:spLocks noGrp="1"/>
          </p:cNvSpPr>
          <p:nvPr>
            <p:ph sz="quarter" idx="13"/>
          </p:nvPr>
        </p:nvSpPr>
        <p:spPr>
          <a:xfrm>
            <a:off x="3105735" y="3946997"/>
            <a:ext cx="1795024" cy="916803"/>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His annual tax savings</a:t>
            </a:r>
            <a:r>
              <a:rPr kumimoji="0" lang="en-US" sz="2000" b="0" i="0" u="none" strike="noStrike" kern="1200" cap="none" spc="0" normalizeH="0" baseline="30000" noProof="0" dirty="0">
                <a:ln>
                  <a:noFill/>
                </a:ln>
                <a:noFill/>
                <a:effectLst/>
                <a:uLnTx/>
                <a:uFillTx/>
                <a:latin typeface="Arial"/>
                <a:ea typeface="+mn-ea"/>
                <a:cs typeface="+mn-cs"/>
              </a:rPr>
              <a:t>1 </a:t>
            </a:r>
            <a:r>
              <a:rPr kumimoji="0" lang="en-US" sz="2000" b="0" i="0" u="none" strike="noStrike" kern="1200" cap="none" spc="0" normalizeH="0" baseline="0" noProof="0" dirty="0">
                <a:ln>
                  <a:noFill/>
                </a:ln>
                <a:noFill/>
                <a:effectLst/>
                <a:uLnTx/>
                <a:uFillTx/>
                <a:latin typeface="Arial"/>
                <a:ea typeface="+mn-ea"/>
                <a:cs typeface="+mn-cs"/>
              </a:rPr>
              <a:t>are</a:t>
            </a:r>
          </a:p>
        </p:txBody>
      </p:sp>
      <p:sp>
        <p:nvSpPr>
          <p:cNvPr id="6" name="Content Placeholder 5">
            <a:extLst>
              <a:ext uri="{FF2B5EF4-FFF2-40B4-BE49-F238E27FC236}">
                <a16:creationId xmlns:a16="http://schemas.microsoft.com/office/drawing/2014/main" id="{7BDB1F22-606E-467C-A3AD-628288764F2B}"/>
              </a:ext>
            </a:extLst>
          </p:cNvPr>
          <p:cNvSpPr>
            <a:spLocks noGrp="1"/>
          </p:cNvSpPr>
          <p:nvPr>
            <p:ph sz="quarter" idx="14"/>
          </p:nvPr>
        </p:nvSpPr>
        <p:spPr>
          <a:xfrm>
            <a:off x="3107377" y="4845153"/>
            <a:ext cx="1292159" cy="533438"/>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$972</a:t>
            </a:r>
          </a:p>
        </p:txBody>
      </p:sp>
      <p:sp>
        <p:nvSpPr>
          <p:cNvPr id="7" name="Content Placeholder 6">
            <a:extLst>
              <a:ext uri="{FF2B5EF4-FFF2-40B4-BE49-F238E27FC236}">
                <a16:creationId xmlns:a16="http://schemas.microsoft.com/office/drawing/2014/main" id="{D1845381-87E0-4FB6-8F52-1E890987960A}"/>
              </a:ext>
            </a:extLst>
          </p:cNvPr>
          <p:cNvSpPr>
            <a:spLocks noGrp="1"/>
          </p:cNvSpPr>
          <p:nvPr>
            <p:ph sz="quarter" idx="15"/>
          </p:nvPr>
        </p:nvSpPr>
        <p:spPr>
          <a:xfrm>
            <a:off x="458963" y="6066167"/>
            <a:ext cx="4538671" cy="565121"/>
          </a:xfrm>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pic>
        <p:nvPicPr>
          <p:cNvPr id="21" name="Picture 2" descr="A man having a drink while driving.">
            <a:extLst>
              <a:ext uri="{FF2B5EF4-FFF2-40B4-BE49-F238E27FC236}">
                <a16:creationId xmlns:a16="http://schemas.microsoft.com/office/drawing/2014/main" id="{F3899C1A-8CA0-BE4C-A0D4-896B75726D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9072" r="3242" b="547"/>
          <a:stretch/>
        </p:blipFill>
        <p:spPr bwMode="auto">
          <a:xfrm>
            <a:off x="3901167" y="1"/>
            <a:ext cx="8290833" cy="684856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DD06BBF-1A13-4902-AC0F-5C586CCBC524}"/>
              </a:ext>
              <a:ext uri="{C183D7F6-B498-43B3-948B-1728B52AA6E4}">
                <adec:decorative xmlns:adec="http://schemas.microsoft.com/office/drawing/2017/decorative" xmlns="" val="1"/>
              </a:ext>
            </a:extLst>
          </p:cNvPr>
          <p:cNvGrpSpPr/>
          <p:nvPr/>
        </p:nvGrpSpPr>
        <p:grpSpPr>
          <a:xfrm>
            <a:off x="459426" y="-4667"/>
            <a:ext cx="8997210" cy="6886295"/>
            <a:chOff x="459426" y="-17919"/>
            <a:chExt cx="8997210" cy="6886295"/>
          </a:xfrm>
        </p:grpSpPr>
        <p:sp>
          <p:nvSpPr>
            <p:cNvPr id="32" name="Rectangle 31">
              <a:extLst>
                <a:ext uri="{FF2B5EF4-FFF2-40B4-BE49-F238E27FC236}">
                  <a16:creationId xmlns:a16="http://schemas.microsoft.com/office/drawing/2014/main" id="{28155356-937B-574C-9893-06F32075FA56}"/>
                </a:ext>
                <a:ext uri="{C183D7F6-B498-43B3-948B-1728B52AA6E4}">
                  <adec:decorative xmlns:adec="http://schemas.microsoft.com/office/drawing/2017/decorative" xmlns="" val="1"/>
                </a:ext>
              </a:extLst>
            </p:cNvPr>
            <p:cNvSpPr/>
            <p:nvPr/>
          </p:nvSpPr>
          <p:spPr>
            <a:xfrm>
              <a:off x="3776258" y="-17919"/>
              <a:ext cx="5680378" cy="6886295"/>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Oswald" panose="02000506000000020004" pitchFamily="2" charset="0"/>
              </a:endParaRPr>
            </a:p>
          </p:txBody>
        </p:sp>
        <p:sp>
          <p:nvSpPr>
            <p:cNvPr id="11" name="TextBox 10">
              <a:extLst>
                <a:ext uri="{FF2B5EF4-FFF2-40B4-BE49-F238E27FC236}">
                  <a16:creationId xmlns:a16="http://schemas.microsoft.com/office/drawing/2014/main" id="{70B47E8D-41C7-4A3B-B657-60C680BA14A2}"/>
                </a:ext>
                <a:ext uri="{C183D7F6-B498-43B3-948B-1728B52AA6E4}">
                  <adec:decorative xmlns:adec="http://schemas.microsoft.com/office/drawing/2017/decorative" xmlns="" val="1"/>
                </a:ext>
              </a:extLst>
            </p:cNvPr>
            <p:cNvSpPr txBox="1"/>
            <p:nvPr/>
          </p:nvSpPr>
          <p:spPr>
            <a:xfrm>
              <a:off x="549544" y="1332021"/>
              <a:ext cx="5579794" cy="234788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Parking benefit</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$270 per month</a:t>
              </a:r>
              <a:r>
                <a:rPr kumimoji="0" lang="en-US" sz="24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He drives in to work each day,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paying for parking at a local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garage near his firm’s building.</a:t>
              </a:r>
            </a:p>
          </p:txBody>
        </p:sp>
        <p:sp>
          <p:nvSpPr>
            <p:cNvPr id="12" name="TextBox 11">
              <a:extLst>
                <a:ext uri="{FF2B5EF4-FFF2-40B4-BE49-F238E27FC236}">
                  <a16:creationId xmlns:a16="http://schemas.microsoft.com/office/drawing/2014/main" id="{D2113F07-41EE-4B55-BC70-E743BABB22A0}"/>
                </a:ext>
                <a:ext uri="{C183D7F6-B498-43B3-948B-1728B52AA6E4}">
                  <adec:decorative xmlns:adec="http://schemas.microsoft.com/office/drawing/2017/decorative" xmlns="" val="1"/>
                </a:ext>
              </a:extLst>
            </p:cNvPr>
            <p:cNvSpPr txBox="1"/>
            <p:nvPr/>
          </p:nvSpPr>
          <p:spPr>
            <a:xfrm>
              <a:off x="3106974" y="3946776"/>
              <a:ext cx="1853405" cy="8509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His annual tax savings</a:t>
              </a:r>
              <a:r>
                <a:rPr kumimoji="0" lang="en-US" sz="2000" b="0" i="0" u="none" strike="noStrike" kern="1200" cap="none" spc="0" normalizeH="0" baseline="30000" noProof="0">
                  <a:ln>
                    <a:noFill/>
                  </a:ln>
                  <a:solidFill>
                    <a:srgbClr val="626362"/>
                  </a:solidFill>
                  <a:effectLst/>
                  <a:uLnTx/>
                  <a:uFillTx/>
                  <a:latin typeface="Arial"/>
                  <a:ea typeface="+mn-ea"/>
                  <a:cs typeface="+mn-cs"/>
                </a:rPr>
                <a:t>1 </a:t>
              </a:r>
              <a:r>
                <a:rPr kumimoji="0" lang="en-US" sz="2000" b="0" i="0" u="none" strike="noStrike" kern="1200" cap="none" spc="0" normalizeH="0" baseline="0" noProof="0">
                  <a:ln>
                    <a:noFill/>
                  </a:ln>
                  <a:solidFill>
                    <a:srgbClr val="626362"/>
                  </a:solidFill>
                  <a:effectLst/>
                  <a:uLnTx/>
                  <a:uFillTx/>
                  <a:latin typeface="Arial"/>
                  <a:ea typeface="+mn-ea"/>
                  <a:cs typeface="+mn-cs"/>
                </a:rPr>
                <a:t>are</a:t>
              </a:r>
              <a:endParaRPr kumimoji="0" lang="en-US" sz="2000" b="0" i="0" u="none" strike="noStrike" kern="1200" cap="none" spc="0" normalizeH="0" baseline="0" noProof="0" dirty="0">
                <a:ln>
                  <a:noFill/>
                </a:ln>
                <a:solidFill>
                  <a:srgbClr val="626362"/>
                </a:solidFill>
                <a:effectLst/>
                <a:uLnTx/>
                <a:uFillTx/>
                <a:latin typeface="Arial"/>
                <a:ea typeface="+mn-ea"/>
                <a:cs typeface="+mn-cs"/>
              </a:endParaRPr>
            </a:p>
          </p:txBody>
        </p:sp>
        <p:sp>
          <p:nvSpPr>
            <p:cNvPr id="27" name="TextBox 26">
              <a:extLst>
                <a:ext uri="{FF2B5EF4-FFF2-40B4-BE49-F238E27FC236}">
                  <a16:creationId xmlns:a16="http://schemas.microsoft.com/office/drawing/2014/main" id="{1416CBD8-D5C6-044C-B8B3-5A2EE29658F1}"/>
                </a:ext>
                <a:ext uri="{C183D7F6-B498-43B3-948B-1728B52AA6E4}">
                  <adec:decorative xmlns:adec="http://schemas.microsoft.com/office/drawing/2017/decorative" xmlns="" val="1"/>
                </a:ext>
              </a:extLst>
            </p:cNvPr>
            <p:cNvSpPr txBox="1"/>
            <p:nvPr/>
          </p:nvSpPr>
          <p:spPr>
            <a:xfrm>
              <a:off x="3107209" y="4845379"/>
              <a:ext cx="2877029" cy="579646"/>
            </a:xfrm>
            <a:prstGeom prst="rect">
              <a:avLst/>
            </a:prstGeom>
            <a:noFill/>
          </p:spPr>
          <p:txBody>
            <a:bodyPr wrap="square" rtlCol="0">
              <a:spAutoFit/>
            </a:bodyPr>
            <a:lstStyle/>
            <a:p>
              <a:pPr>
                <a:lnSpc>
                  <a:spcPts val="3813"/>
                </a:lnSpc>
                <a:spcAft>
                  <a:spcPts val="4000"/>
                </a:spcAft>
              </a:pPr>
              <a:r>
                <a:rPr lang="en-US" sz="3200" dirty="0">
                  <a:solidFill>
                    <a:srgbClr val="007A96"/>
                  </a:solidFill>
                  <a:latin typeface="Arial" panose="020B0604020202020204" pitchFamily="34" charset="0"/>
                  <a:cs typeface="Arial" panose="020B0604020202020204" pitchFamily="34" charset="0"/>
                </a:rPr>
                <a:t>$972</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xmlns="" val="1"/>
                </a:ext>
              </a:extLst>
            </p:cNvPr>
            <p:cNvSpPr txBox="1"/>
            <p:nvPr/>
          </p:nvSpPr>
          <p:spPr>
            <a:xfrm>
              <a:off x="459426" y="6067785"/>
              <a:ext cx="441513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6C6C6C"/>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grpSp>
    </p:spTree>
    <p:extLst>
      <p:ext uri="{BB962C8B-B14F-4D97-AF65-F5344CB8AC3E}">
        <p14:creationId xmlns:p14="http://schemas.microsoft.com/office/powerpoint/2010/main" val="162487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71136"/>
            <a:ext cx="10972800" cy="882293"/>
          </a:xfrm>
        </p:spPr>
        <p:txBody>
          <a:bodyPr/>
          <a:lstStyle/>
          <a:p>
            <a:pPr>
              <a:lnSpc>
                <a:spcPts val="6080"/>
              </a:lnSpc>
            </a:pPr>
            <a:r>
              <a:rPr lang="en-US" sz="3800" b="1" dirty="0">
                <a:noFill/>
              </a:rPr>
              <a:t>Jamar’s commuter savings</a:t>
            </a:r>
            <a:endParaRPr lang="en-US" sz="3800" b="1" baseline="30000" dirty="0">
              <a:noFill/>
            </a:endParaRPr>
          </a:p>
        </p:txBody>
      </p:sp>
      <p:sp>
        <p:nvSpPr>
          <p:cNvPr id="2" name="Content Placeholder 1">
            <a:extLst>
              <a:ext uri="{FF2B5EF4-FFF2-40B4-BE49-F238E27FC236}">
                <a16:creationId xmlns:a16="http://schemas.microsoft.com/office/drawing/2014/main" id="{A9129C7B-ADAA-48E3-852F-9C9E54DB7248}"/>
              </a:ext>
            </a:extLst>
          </p:cNvPr>
          <p:cNvSpPr>
            <a:spLocks noGrp="1"/>
          </p:cNvSpPr>
          <p:nvPr>
            <p:ph sz="quarter" idx="10"/>
          </p:nvPr>
        </p:nvSpPr>
        <p:spPr>
          <a:xfrm>
            <a:off x="546519" y="1102471"/>
            <a:ext cx="6423606" cy="913156"/>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Jamar’s take-home pay increases by taking advantage of the parking benefit.</a:t>
            </a:r>
          </a:p>
        </p:txBody>
      </p:sp>
      <p:sp>
        <p:nvSpPr>
          <p:cNvPr id="5" name="Content Placeholder 4">
            <a:extLst>
              <a:ext uri="{FF2B5EF4-FFF2-40B4-BE49-F238E27FC236}">
                <a16:creationId xmlns:a16="http://schemas.microsoft.com/office/drawing/2014/main" id="{FFD7AC23-C28C-43FC-8C92-6AE2E5C4A1DC}"/>
              </a:ext>
            </a:extLst>
          </p:cNvPr>
          <p:cNvSpPr>
            <a:spLocks noGrp="1"/>
          </p:cNvSpPr>
          <p:nvPr>
            <p:ph sz="quarter" idx="11"/>
          </p:nvPr>
        </p:nvSpPr>
        <p:spPr>
          <a:xfrm>
            <a:off x="589080" y="2431820"/>
            <a:ext cx="2822994" cy="35560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Without Commuter Benefit</a:t>
            </a:r>
            <a:endParaRPr lang="en-GB" dirty="0">
              <a:solidFill>
                <a:srgbClr val="626362"/>
              </a:solidFill>
            </a:endParaRPr>
          </a:p>
        </p:txBody>
      </p:sp>
      <p:sp>
        <p:nvSpPr>
          <p:cNvPr id="6" name="Content Placeholder 5">
            <a:extLst>
              <a:ext uri="{FF2B5EF4-FFF2-40B4-BE49-F238E27FC236}">
                <a16:creationId xmlns:a16="http://schemas.microsoft.com/office/drawing/2014/main" id="{4B39BAF0-437D-4276-BC7D-A7DE3CFF490F}"/>
              </a:ext>
            </a:extLst>
          </p:cNvPr>
          <p:cNvSpPr>
            <a:spLocks noGrp="1"/>
          </p:cNvSpPr>
          <p:nvPr>
            <p:ph sz="quarter" idx="12"/>
          </p:nvPr>
        </p:nvSpPr>
        <p:spPr>
          <a:xfrm>
            <a:off x="589080" y="2937292"/>
            <a:ext cx="2670594" cy="307975"/>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$60,000 </a:t>
            </a:r>
            <a:r>
              <a:rPr kumimoji="0" lang="en-US" sz="1400" b="0" i="0" u="none" strike="noStrike" kern="1200" cap="none" spc="0" normalizeH="0" baseline="0" noProof="0" dirty="0">
                <a:ln>
                  <a:noFill/>
                </a:ln>
                <a:solidFill>
                  <a:srgbClr val="626362"/>
                </a:solidFill>
                <a:effectLst/>
                <a:uLnTx/>
                <a:uFillTx/>
                <a:latin typeface="Arial"/>
                <a:ea typeface="+mn-ea"/>
                <a:cs typeface="+mn-cs"/>
              </a:rPr>
              <a:t>gross annual pay</a:t>
            </a:r>
            <a:endParaRPr lang="en-GB" dirty="0">
              <a:solidFill>
                <a:srgbClr val="626362"/>
              </a:solidFill>
            </a:endParaRPr>
          </a:p>
        </p:txBody>
      </p:sp>
      <p:sp>
        <p:nvSpPr>
          <p:cNvPr id="7" name="Content Placeholder 6">
            <a:extLst>
              <a:ext uri="{FF2B5EF4-FFF2-40B4-BE49-F238E27FC236}">
                <a16:creationId xmlns:a16="http://schemas.microsoft.com/office/drawing/2014/main" id="{F0D1408D-908A-4ED3-8CF0-1E027D50F5C6}"/>
              </a:ext>
            </a:extLst>
          </p:cNvPr>
          <p:cNvSpPr>
            <a:spLocks noGrp="1"/>
          </p:cNvSpPr>
          <p:nvPr>
            <p:ph sz="quarter" idx="13"/>
          </p:nvPr>
        </p:nvSpPr>
        <p:spPr>
          <a:xfrm>
            <a:off x="534313" y="3537584"/>
            <a:ext cx="2143125" cy="35560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$18,000 </a:t>
            </a:r>
            <a:r>
              <a:rPr kumimoji="0" lang="en-US" sz="1400" b="0" i="0" u="none" strike="noStrike" kern="1200" cap="none" spc="0" normalizeH="0" baseline="0" noProof="0" dirty="0">
                <a:ln>
                  <a:noFill/>
                </a:ln>
                <a:solidFill>
                  <a:srgbClr val="626362"/>
                </a:solidFill>
                <a:effectLst/>
                <a:uLnTx/>
                <a:uFillTx/>
                <a:latin typeface="Arial"/>
                <a:ea typeface="+mn-ea"/>
                <a:cs typeface="+mn-cs"/>
              </a:rPr>
              <a:t>in taxes</a:t>
            </a:r>
            <a:endParaRPr lang="en-GB" dirty="0">
              <a:solidFill>
                <a:srgbClr val="626362"/>
              </a:solidFill>
            </a:endParaRPr>
          </a:p>
        </p:txBody>
      </p:sp>
      <p:sp>
        <p:nvSpPr>
          <p:cNvPr id="8" name="Content Placeholder 7">
            <a:extLst>
              <a:ext uri="{FF2B5EF4-FFF2-40B4-BE49-F238E27FC236}">
                <a16:creationId xmlns:a16="http://schemas.microsoft.com/office/drawing/2014/main" id="{76B00F0C-D825-42FF-816F-4AF2EA457256}"/>
              </a:ext>
            </a:extLst>
          </p:cNvPr>
          <p:cNvSpPr>
            <a:spLocks noGrp="1"/>
          </p:cNvSpPr>
          <p:nvPr>
            <p:ph sz="quarter" idx="14"/>
          </p:nvPr>
        </p:nvSpPr>
        <p:spPr>
          <a:xfrm>
            <a:off x="588164" y="4140697"/>
            <a:ext cx="2670594" cy="35560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$42,000 </a:t>
            </a:r>
            <a:r>
              <a:rPr kumimoji="0" lang="en-US" sz="1400" b="0" i="0" u="none" strike="noStrike" kern="1200" cap="none" spc="0" normalizeH="0" baseline="0" noProof="0" dirty="0">
                <a:ln>
                  <a:noFill/>
                </a:ln>
                <a:solidFill>
                  <a:srgbClr val="626362"/>
                </a:solidFill>
                <a:effectLst/>
                <a:uLnTx/>
                <a:uFillTx/>
                <a:latin typeface="Arial"/>
                <a:ea typeface="+mn-ea"/>
                <a:cs typeface="+mn-cs"/>
              </a:rPr>
              <a:t>net annual pay </a:t>
            </a:r>
            <a:endParaRPr lang="en-GB" dirty="0">
              <a:solidFill>
                <a:srgbClr val="626362"/>
              </a:solidFill>
            </a:endParaRPr>
          </a:p>
        </p:txBody>
      </p:sp>
      <p:sp>
        <p:nvSpPr>
          <p:cNvPr id="9" name="Content Placeholder 8">
            <a:extLst>
              <a:ext uri="{FF2B5EF4-FFF2-40B4-BE49-F238E27FC236}">
                <a16:creationId xmlns:a16="http://schemas.microsoft.com/office/drawing/2014/main" id="{E3ED845F-9418-4820-B826-42BB0C89BAE8}"/>
              </a:ext>
            </a:extLst>
          </p:cNvPr>
          <p:cNvSpPr>
            <a:spLocks noGrp="1"/>
          </p:cNvSpPr>
          <p:nvPr>
            <p:ph sz="quarter" idx="15"/>
          </p:nvPr>
        </p:nvSpPr>
        <p:spPr>
          <a:xfrm>
            <a:off x="533597" y="4777878"/>
            <a:ext cx="3085164" cy="410428"/>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$3,240 </a:t>
            </a:r>
            <a:r>
              <a:rPr kumimoji="0" lang="en-US" sz="1400" b="0" i="0" u="none" strike="noStrike" kern="1200" cap="none" spc="0" normalizeH="0" baseline="0" noProof="0" dirty="0">
                <a:ln>
                  <a:noFill/>
                </a:ln>
                <a:solidFill>
                  <a:srgbClr val="626362"/>
                </a:solidFill>
                <a:effectLst/>
                <a:uLnTx/>
                <a:uFillTx/>
                <a:latin typeface="Arial"/>
                <a:ea typeface="+mn-ea"/>
                <a:cs typeface="+mn-cs"/>
              </a:rPr>
              <a:t>annual parking expenses </a:t>
            </a:r>
            <a:endParaRPr lang="en-GB" dirty="0">
              <a:solidFill>
                <a:srgbClr val="626362"/>
              </a:solidFill>
            </a:endParaRPr>
          </a:p>
        </p:txBody>
      </p:sp>
      <p:sp>
        <p:nvSpPr>
          <p:cNvPr id="10" name="Content Placeholder 9">
            <a:extLst>
              <a:ext uri="{FF2B5EF4-FFF2-40B4-BE49-F238E27FC236}">
                <a16:creationId xmlns:a16="http://schemas.microsoft.com/office/drawing/2014/main" id="{DAD6F970-B03E-4C57-B5CB-E6A61988F175}"/>
              </a:ext>
            </a:extLst>
          </p:cNvPr>
          <p:cNvSpPr>
            <a:spLocks noGrp="1"/>
          </p:cNvSpPr>
          <p:nvPr>
            <p:ph sz="quarter" idx="16"/>
          </p:nvPr>
        </p:nvSpPr>
        <p:spPr>
          <a:xfrm>
            <a:off x="587782" y="5401960"/>
            <a:ext cx="2143125" cy="629227"/>
          </a:xfrm>
        </p:spPr>
        <p:txBody>
          <a:bodyPr>
            <a:noAutofit/>
          </a:bodyPr>
          <a:lstStyle/>
          <a:p>
            <a:r>
              <a:rPr kumimoji="0" lang="en-US" sz="2400" b="1" i="0" u="none" strike="noStrike" kern="1200" cap="none" spc="0" normalizeH="0" baseline="0" noProof="0" dirty="0">
                <a:ln>
                  <a:noFill/>
                </a:ln>
                <a:solidFill>
                  <a:srgbClr val="626362"/>
                </a:solidFill>
                <a:effectLst/>
                <a:uLnTx/>
                <a:uFillTx/>
                <a:latin typeface="Arial"/>
                <a:ea typeface="+mn-ea"/>
                <a:cs typeface="+mn-cs"/>
              </a:rPr>
              <a:t>$38,760 </a:t>
            </a:r>
            <a:r>
              <a:rPr kumimoji="0" lang="en-US" sz="1700" b="0" i="0" u="none" strike="noStrike" kern="1200" cap="none" spc="0" normalizeH="0" baseline="0" noProof="0" dirty="0">
                <a:ln>
                  <a:noFill/>
                </a:ln>
                <a:solidFill>
                  <a:srgbClr val="626362"/>
                </a:solidFill>
                <a:effectLst/>
                <a:uLnTx/>
                <a:uFillTx/>
                <a:latin typeface="Arial"/>
                <a:ea typeface="+mn-ea"/>
                <a:cs typeface="+mn-cs"/>
              </a:rP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400" b="0" i="0" u="none" strike="noStrike" kern="1200" cap="none" spc="0" normalizeH="0" baseline="0" noProof="0" dirty="0">
                <a:ln>
                  <a:noFill/>
                </a:ln>
                <a:solidFill>
                  <a:srgbClr val="626362"/>
                </a:solidFill>
                <a:effectLst/>
                <a:uLnTx/>
                <a:uFillTx/>
                <a:latin typeface="Arial"/>
                <a:ea typeface="+mn-ea"/>
                <a:cs typeface="+mn-cs"/>
              </a:rPr>
              <a:t>final take home pay</a:t>
            </a:r>
            <a:endParaRPr lang="en-GB" dirty="0">
              <a:solidFill>
                <a:srgbClr val="626362"/>
              </a:solidFill>
            </a:endParaRPr>
          </a:p>
        </p:txBody>
      </p:sp>
      <p:sp>
        <p:nvSpPr>
          <p:cNvPr id="11" name="Content Placeholder 10">
            <a:extLst>
              <a:ext uri="{FF2B5EF4-FFF2-40B4-BE49-F238E27FC236}">
                <a16:creationId xmlns:a16="http://schemas.microsoft.com/office/drawing/2014/main" id="{1DFED0E9-0519-46FE-A363-4AE8244BCEA2}"/>
              </a:ext>
            </a:extLst>
          </p:cNvPr>
          <p:cNvSpPr>
            <a:spLocks noGrp="1"/>
          </p:cNvSpPr>
          <p:nvPr>
            <p:ph sz="quarter" idx="17"/>
          </p:nvPr>
        </p:nvSpPr>
        <p:spPr>
          <a:xfrm>
            <a:off x="4005115" y="2429750"/>
            <a:ext cx="2699550" cy="355599"/>
          </a:xfrm>
        </p:spPr>
        <p:txBody>
          <a:bodyPr>
            <a:noAutofit/>
          </a:bodyPr>
          <a:lstStyle/>
          <a:p>
            <a:r>
              <a:rPr kumimoji="0" lang="en-US" sz="1700" b="0" i="0" u="none" strike="noStrike" kern="1200" cap="none" spc="0" normalizeH="0" baseline="0" noProof="0" dirty="0">
                <a:ln>
                  <a:noFill/>
                </a:ln>
                <a:noFill/>
                <a:effectLst/>
                <a:uLnTx/>
                <a:uFillTx/>
                <a:latin typeface="Arial"/>
                <a:ea typeface="+mn-ea"/>
                <a:cs typeface="+mn-cs"/>
              </a:rPr>
              <a:t>With Commuter Benefit</a:t>
            </a:r>
            <a:endParaRPr lang="en-GB" dirty="0">
              <a:noFill/>
            </a:endParaRPr>
          </a:p>
        </p:txBody>
      </p:sp>
      <p:sp>
        <p:nvSpPr>
          <p:cNvPr id="12" name="Content Placeholder 11">
            <a:extLst>
              <a:ext uri="{FF2B5EF4-FFF2-40B4-BE49-F238E27FC236}">
                <a16:creationId xmlns:a16="http://schemas.microsoft.com/office/drawing/2014/main" id="{F889544B-5D3E-4794-AC94-709A93880E93}"/>
              </a:ext>
            </a:extLst>
          </p:cNvPr>
          <p:cNvSpPr>
            <a:spLocks noGrp="1"/>
          </p:cNvSpPr>
          <p:nvPr>
            <p:ph sz="quarter" idx="18"/>
          </p:nvPr>
        </p:nvSpPr>
        <p:spPr>
          <a:xfrm>
            <a:off x="4006727" y="2937290"/>
            <a:ext cx="2914850" cy="407820"/>
          </a:xfrm>
        </p:spPr>
        <p:txBody>
          <a:bodyPr>
            <a:noAutofit/>
          </a:bodyPr>
          <a:lstStyle/>
          <a:p>
            <a:r>
              <a:rPr kumimoji="0" lang="en-US" sz="1700" b="0" i="0" u="none" strike="noStrike" kern="1200" cap="none" spc="0" normalizeH="0" baseline="0" noProof="0" dirty="0">
                <a:ln>
                  <a:noFill/>
                </a:ln>
                <a:noFill/>
                <a:effectLst/>
                <a:uLnTx/>
                <a:uFillTx/>
                <a:latin typeface="Arial"/>
                <a:ea typeface="+mn-ea"/>
                <a:cs typeface="+mn-cs"/>
              </a:rPr>
              <a:t>+ $60,000 </a:t>
            </a:r>
            <a:r>
              <a:rPr kumimoji="0" lang="en-US" sz="1400" b="0" i="0" u="none" strike="noStrike" kern="1200" cap="none" spc="0" normalizeH="0" baseline="0" noProof="0" dirty="0">
                <a:ln>
                  <a:noFill/>
                </a:ln>
                <a:noFill/>
                <a:effectLst/>
                <a:uLnTx/>
                <a:uFillTx/>
                <a:latin typeface="Arial"/>
                <a:ea typeface="+mn-ea"/>
                <a:cs typeface="+mn-cs"/>
              </a:rPr>
              <a:t>gross annual pay</a:t>
            </a:r>
            <a:endParaRPr lang="en-GB" dirty="0">
              <a:noFill/>
            </a:endParaRPr>
          </a:p>
        </p:txBody>
      </p:sp>
      <p:sp>
        <p:nvSpPr>
          <p:cNvPr id="15" name="Content Placeholder 14">
            <a:extLst>
              <a:ext uri="{FF2B5EF4-FFF2-40B4-BE49-F238E27FC236}">
                <a16:creationId xmlns:a16="http://schemas.microsoft.com/office/drawing/2014/main" id="{88182BE6-0A5A-4CEF-8097-1752F30EA873}"/>
              </a:ext>
            </a:extLst>
          </p:cNvPr>
          <p:cNvSpPr>
            <a:spLocks noGrp="1"/>
          </p:cNvSpPr>
          <p:nvPr>
            <p:ph sz="quarter" idx="19"/>
          </p:nvPr>
        </p:nvSpPr>
        <p:spPr>
          <a:xfrm>
            <a:off x="3951667" y="3537302"/>
            <a:ext cx="2659435" cy="355600"/>
          </a:xfrm>
        </p:spPr>
        <p:txBody>
          <a:bodyPr>
            <a:noAutofit/>
          </a:bodyPr>
          <a:lstStyle/>
          <a:p>
            <a:r>
              <a:rPr kumimoji="0" lang="en-US" sz="1700" b="0" i="0" u="none" strike="noStrike" kern="1200" cap="none" spc="0" normalizeH="0" baseline="0" noProof="0" dirty="0">
                <a:ln>
                  <a:noFill/>
                </a:ln>
                <a:noFill/>
                <a:effectLst/>
                <a:uLnTx/>
                <a:uFillTx/>
                <a:latin typeface="Arial"/>
                <a:ea typeface="+mn-ea"/>
                <a:cs typeface="+mn-cs"/>
              </a:rPr>
              <a:t>− $3,240 </a:t>
            </a:r>
            <a:r>
              <a:rPr kumimoji="0" lang="en-US" sz="1400" b="0" i="0" u="none" strike="noStrike" kern="1200" cap="none" spc="0" normalizeH="0" baseline="0" noProof="0" dirty="0">
                <a:ln>
                  <a:noFill/>
                </a:ln>
                <a:noFill/>
                <a:effectLst/>
                <a:uLnTx/>
                <a:uFillTx/>
                <a:latin typeface="Arial"/>
                <a:ea typeface="+mn-ea"/>
                <a:cs typeface="+mn-cs"/>
              </a:rPr>
              <a:t>annual contribution </a:t>
            </a:r>
            <a:endParaRPr lang="en-GB" dirty="0">
              <a:noFill/>
            </a:endParaRPr>
          </a:p>
        </p:txBody>
      </p:sp>
      <p:sp>
        <p:nvSpPr>
          <p:cNvPr id="16" name="Content Placeholder 15">
            <a:extLst>
              <a:ext uri="{FF2B5EF4-FFF2-40B4-BE49-F238E27FC236}">
                <a16:creationId xmlns:a16="http://schemas.microsoft.com/office/drawing/2014/main" id="{2FAEA097-2AB7-4137-9B18-F3CB042A8AC7}"/>
              </a:ext>
            </a:extLst>
          </p:cNvPr>
          <p:cNvSpPr>
            <a:spLocks noGrp="1"/>
          </p:cNvSpPr>
          <p:nvPr>
            <p:ph sz="quarter" idx="20"/>
          </p:nvPr>
        </p:nvSpPr>
        <p:spPr>
          <a:xfrm>
            <a:off x="4005938" y="4141230"/>
            <a:ext cx="3131361" cy="407819"/>
          </a:xfrm>
        </p:spPr>
        <p:txBody>
          <a:bodyPr>
            <a:noAutofit/>
          </a:bodyPr>
          <a:lstStyle/>
          <a:p>
            <a:r>
              <a:rPr kumimoji="0" lang="en-US" sz="1700" b="0" i="0" u="none" strike="noStrike" kern="1200" cap="none" spc="0" normalizeH="0" baseline="0" noProof="0" dirty="0">
                <a:ln>
                  <a:noFill/>
                </a:ln>
                <a:noFill/>
                <a:effectLst/>
                <a:uLnTx/>
                <a:uFillTx/>
                <a:latin typeface="Arial"/>
                <a:ea typeface="+mn-ea"/>
                <a:cs typeface="+mn-cs"/>
              </a:rPr>
              <a:t> $56,760 </a:t>
            </a:r>
            <a:r>
              <a:rPr kumimoji="0" lang="en-US" sz="1400" b="0" i="0" u="none" strike="noStrike" kern="1200" cap="none" spc="0" normalizeH="0" baseline="0" noProof="0" dirty="0">
                <a:ln>
                  <a:noFill/>
                </a:ln>
                <a:noFill/>
                <a:effectLst/>
                <a:uLnTx/>
                <a:uFillTx/>
                <a:latin typeface="Arial"/>
                <a:ea typeface="+mn-ea"/>
                <a:cs typeface="+mn-cs"/>
              </a:rPr>
              <a:t>adjusted gross pay</a:t>
            </a:r>
            <a:endParaRPr lang="en-GB" dirty="0">
              <a:noFill/>
            </a:endParaRPr>
          </a:p>
        </p:txBody>
      </p:sp>
      <p:sp>
        <p:nvSpPr>
          <p:cNvPr id="19" name="Content Placeholder 18">
            <a:extLst>
              <a:ext uri="{FF2B5EF4-FFF2-40B4-BE49-F238E27FC236}">
                <a16:creationId xmlns:a16="http://schemas.microsoft.com/office/drawing/2014/main" id="{4F0A1AC7-F17E-4B93-A3F8-5476698A5F1D}"/>
              </a:ext>
            </a:extLst>
          </p:cNvPr>
          <p:cNvSpPr>
            <a:spLocks noGrp="1"/>
          </p:cNvSpPr>
          <p:nvPr>
            <p:ph sz="quarter" idx="21"/>
          </p:nvPr>
        </p:nvSpPr>
        <p:spPr>
          <a:xfrm>
            <a:off x="3950033" y="4769286"/>
            <a:ext cx="2143125" cy="355600"/>
          </a:xfrm>
        </p:spPr>
        <p:txBody>
          <a:bodyPr>
            <a:noAutofit/>
          </a:bodyPr>
          <a:lstStyle/>
          <a:p>
            <a:r>
              <a:rPr kumimoji="0" lang="en-US" sz="1800" b="0" i="0" u="none" strike="noStrike" kern="1200" cap="none" spc="0" normalizeH="0" baseline="0" noProof="0" dirty="0">
                <a:ln>
                  <a:noFill/>
                </a:ln>
                <a:noFill/>
                <a:effectLst/>
                <a:uLnTx/>
                <a:uFillTx/>
                <a:latin typeface="Arial"/>
                <a:ea typeface="+mn-ea"/>
                <a:cs typeface="+mn-cs"/>
              </a:rPr>
              <a:t>−$17,028 </a:t>
            </a:r>
            <a:r>
              <a:rPr kumimoji="0" lang="en-US" sz="1400" b="0" i="0" u="none" strike="noStrike" kern="1200" cap="none" spc="0" normalizeH="0" baseline="0" noProof="0" dirty="0">
                <a:ln>
                  <a:noFill/>
                </a:ln>
                <a:noFill/>
                <a:effectLst/>
                <a:uLnTx/>
                <a:uFillTx/>
                <a:latin typeface="Arial"/>
                <a:ea typeface="+mn-ea"/>
                <a:cs typeface="+mn-cs"/>
              </a:rPr>
              <a:t>in taxes</a:t>
            </a:r>
            <a:endParaRPr lang="en-GB" dirty="0">
              <a:noFill/>
            </a:endParaRPr>
          </a:p>
        </p:txBody>
      </p:sp>
      <p:sp>
        <p:nvSpPr>
          <p:cNvPr id="21" name="Content Placeholder 20">
            <a:extLst>
              <a:ext uri="{FF2B5EF4-FFF2-40B4-BE49-F238E27FC236}">
                <a16:creationId xmlns:a16="http://schemas.microsoft.com/office/drawing/2014/main" id="{BF73DFF8-3C4D-4F5D-B33C-2D6664FF7284}"/>
              </a:ext>
            </a:extLst>
          </p:cNvPr>
          <p:cNvSpPr>
            <a:spLocks noGrp="1"/>
          </p:cNvSpPr>
          <p:nvPr>
            <p:ph sz="quarter" idx="22"/>
          </p:nvPr>
        </p:nvSpPr>
        <p:spPr>
          <a:xfrm>
            <a:off x="4006454" y="5396894"/>
            <a:ext cx="2143125" cy="766028"/>
          </a:xfrm>
        </p:spPr>
        <p:txBody>
          <a:bodyP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noFill/>
                <a:effectLst/>
                <a:uLnTx/>
                <a:uFillTx/>
                <a:latin typeface="Arial"/>
                <a:ea typeface="+mn-ea"/>
                <a:cs typeface="+mn-cs"/>
              </a:rPr>
              <a:t>$39,732 </a:t>
            </a:r>
            <a:r>
              <a:rPr kumimoji="0" lang="en-US" sz="1400" b="0" i="0" u="none" strike="noStrike" kern="1200" cap="none" spc="0" normalizeH="0" baseline="0" noProof="0">
                <a:ln>
                  <a:noFill/>
                </a:ln>
                <a:noFill/>
                <a:effectLst/>
                <a:uLnTx/>
                <a:uFillTx/>
                <a:latin typeface="Arial"/>
                <a:ea typeface="+mn-ea"/>
                <a:cs typeface="+mn-cs"/>
              </a:rPr>
              <a:t/>
            </a:r>
            <a:br>
              <a:rPr kumimoji="0" lang="en-US" sz="1400" b="0" i="0" u="none" strike="noStrike" kern="1200" cap="none" spc="0" normalizeH="0" baseline="0" noProof="0">
                <a:ln>
                  <a:noFill/>
                </a:ln>
                <a:noFill/>
                <a:effectLst/>
                <a:uLnTx/>
                <a:uFillTx/>
                <a:latin typeface="Arial"/>
                <a:ea typeface="+mn-ea"/>
                <a:cs typeface="+mn-cs"/>
              </a:rPr>
            </a:br>
            <a:r>
              <a:rPr kumimoji="0" lang="en-US" sz="1400" b="0" i="0" u="none" strike="noStrike" kern="1200" cap="none" spc="0" normalizeH="0" baseline="0" noProof="0">
                <a:ln>
                  <a:noFill/>
                </a:ln>
                <a:noFill/>
                <a:effectLst/>
                <a:uLnTx/>
                <a:uFillTx/>
                <a:latin typeface="Arial"/>
                <a:ea typeface="+mn-ea"/>
                <a:cs typeface="+mn-cs"/>
              </a:rPr>
              <a:t>final take home pay </a:t>
            </a:r>
            <a:endParaRPr kumimoji="0" lang="en-US" sz="1400" b="0" i="0" u="none" strike="noStrike" kern="1200" cap="none" spc="0" normalizeH="0" baseline="0" noProof="0" dirty="0">
              <a:ln>
                <a:noFill/>
              </a:ln>
              <a:noFill/>
              <a:effectLst/>
              <a:uLnTx/>
              <a:uFillTx/>
              <a:latin typeface="Arial"/>
              <a:ea typeface="+mn-ea"/>
              <a:cs typeface="+mn-cs"/>
            </a:endParaRPr>
          </a:p>
        </p:txBody>
      </p:sp>
      <p:sp>
        <p:nvSpPr>
          <p:cNvPr id="29" name="Content Placeholder 28">
            <a:extLst>
              <a:ext uri="{FF2B5EF4-FFF2-40B4-BE49-F238E27FC236}">
                <a16:creationId xmlns:a16="http://schemas.microsoft.com/office/drawing/2014/main" id="{62202B5D-A1C1-40D8-A299-CAAE47E0505D}"/>
              </a:ext>
            </a:extLst>
          </p:cNvPr>
          <p:cNvSpPr>
            <a:spLocks noGrp="1"/>
          </p:cNvSpPr>
          <p:nvPr>
            <p:ph sz="quarter" idx="23"/>
          </p:nvPr>
        </p:nvSpPr>
        <p:spPr>
          <a:xfrm>
            <a:off x="575903" y="6391149"/>
            <a:ext cx="6423606" cy="456212"/>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endPar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pic>
        <p:nvPicPr>
          <p:cNvPr id="17" name="Picture 2" descr="A man and a woman smiling at their kid who is sitting on the woman's lap.">
            <a:extLst>
              <a:ext uri="{FF2B5EF4-FFF2-40B4-BE49-F238E27FC236}">
                <a16:creationId xmlns:a16="http://schemas.microsoft.com/office/drawing/2014/main" id="{8972EFE2-4587-6244-86EC-1D7A442298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40" r="4534"/>
          <a:stretch/>
        </p:blipFill>
        <p:spPr bwMode="auto">
          <a:xfrm>
            <a:off x="4425480" y="7489"/>
            <a:ext cx="7766519" cy="686937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898FA340-CAA7-6B49-9ADE-8461EBB98D7A}"/>
              </a:ext>
              <a:ext uri="{C183D7F6-B498-43B3-948B-1728B52AA6E4}">
                <adec:decorative xmlns:adec="http://schemas.microsoft.com/office/drawing/2017/decorative" xmlns="" val="1"/>
              </a:ext>
            </a:extLst>
          </p:cNvPr>
          <p:cNvSpPr/>
          <p:nvPr/>
        </p:nvSpPr>
        <p:spPr>
          <a:xfrm>
            <a:off x="3587427"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4" name="Rectangle 23">
            <a:extLst>
              <a:ext uri="{FF2B5EF4-FFF2-40B4-BE49-F238E27FC236}">
                <a16:creationId xmlns:a16="http://schemas.microsoft.com/office/drawing/2014/main" id="{C732A6CC-127E-F044-97A3-22B282E4A773}"/>
              </a:ext>
              <a:ext uri="{C183D7F6-B498-43B3-948B-1728B52AA6E4}">
                <adec:decorative xmlns:adec="http://schemas.microsoft.com/office/drawing/2017/decorative" xmlns="" val="1"/>
              </a:ext>
            </a:extLst>
          </p:cNvPr>
          <p:cNvSpPr/>
          <p:nvPr/>
        </p:nvSpPr>
        <p:spPr>
          <a:xfrm flipV="1">
            <a:off x="4182850"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4" name="Rectangle 13">
            <a:extLst>
              <a:ext uri="{FF2B5EF4-FFF2-40B4-BE49-F238E27FC236}">
                <a16:creationId xmlns:a16="http://schemas.microsoft.com/office/drawing/2014/main" id="{E73E0C5B-620B-C646-938F-8D2BEE14B3C9}"/>
              </a:ext>
              <a:ext uri="{C183D7F6-B498-43B3-948B-1728B52AA6E4}">
                <adec:decorative xmlns:adec="http://schemas.microsoft.com/office/drawing/2017/decorative" xmlns="" val="1"/>
              </a:ext>
            </a:extLst>
          </p:cNvPr>
          <p:cNvSpPr/>
          <p:nvPr/>
        </p:nvSpPr>
        <p:spPr>
          <a:xfrm>
            <a:off x="4785823" y="12032"/>
            <a:ext cx="3468612"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5" name="Rectangle 24">
            <a:extLst>
              <a:ext uri="{FF2B5EF4-FFF2-40B4-BE49-F238E27FC236}">
                <a16:creationId xmlns:a16="http://schemas.microsoft.com/office/drawing/2014/main" id="{F37DF5AB-95F7-564E-86E9-AE9BCE61531A}"/>
              </a:ext>
              <a:ext uri="{C183D7F6-B498-43B3-948B-1728B52AA6E4}">
                <adec:decorative xmlns:adec="http://schemas.microsoft.com/office/drawing/2017/decorative" xmlns="" val="1"/>
              </a:ext>
            </a:extLst>
          </p:cNvPr>
          <p:cNvSpPr/>
          <p:nvPr/>
        </p:nvSpPr>
        <p:spPr>
          <a:xfrm>
            <a:off x="5395423" y="1290"/>
            <a:ext cx="3468612"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3" name="Group 2">
            <a:extLst>
              <a:ext uri="{FF2B5EF4-FFF2-40B4-BE49-F238E27FC236}">
                <a16:creationId xmlns:a16="http://schemas.microsoft.com/office/drawing/2014/main" id="{129CE727-ED96-4FD6-B28F-BEBBCF863DD0}"/>
              </a:ext>
              <a:ext uri="{C183D7F6-B498-43B3-948B-1728B52AA6E4}">
                <adec:decorative xmlns:adec="http://schemas.microsoft.com/office/drawing/2017/decorative" xmlns="" val="1"/>
              </a:ext>
            </a:extLst>
          </p:cNvPr>
          <p:cNvGrpSpPr/>
          <p:nvPr/>
        </p:nvGrpSpPr>
        <p:grpSpPr>
          <a:xfrm>
            <a:off x="546507" y="427515"/>
            <a:ext cx="6685538" cy="6302786"/>
            <a:chOff x="546507" y="427515"/>
            <a:chExt cx="6685538" cy="6302786"/>
          </a:xfrm>
        </p:grpSpPr>
        <p:sp>
          <p:nvSpPr>
            <p:cNvPr id="32" name="TextBox 31">
              <a:extLst>
                <a:ext uri="{FF2B5EF4-FFF2-40B4-BE49-F238E27FC236}">
                  <a16:creationId xmlns:a16="http://schemas.microsoft.com/office/drawing/2014/main" id="{059F2226-909A-4E85-A1F0-5112D3561DDE}"/>
                </a:ext>
                <a:ext uri="{C183D7F6-B498-43B3-948B-1728B52AA6E4}">
                  <adec:decorative xmlns:adec="http://schemas.microsoft.com/office/drawing/2017/decorative" xmlns="" val="1"/>
                </a:ext>
              </a:extLst>
            </p:cNvPr>
            <p:cNvSpPr txBox="1"/>
            <p:nvPr/>
          </p:nvSpPr>
          <p:spPr>
            <a:xfrm>
              <a:off x="557001" y="427515"/>
              <a:ext cx="6518641"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Jamar’s commuter savings</a:t>
              </a:r>
              <a:endParaRPr lang="en-GB" dirty="0" err="1">
                <a:solidFill>
                  <a:srgbClr val="7F7F7F"/>
                </a:solidFill>
              </a:endParaRPr>
            </a:p>
          </p:txBody>
        </p:sp>
        <p:sp>
          <p:nvSpPr>
            <p:cNvPr id="33" name="TextBox 32">
              <a:extLst>
                <a:ext uri="{FF2B5EF4-FFF2-40B4-BE49-F238E27FC236}">
                  <a16:creationId xmlns:a16="http://schemas.microsoft.com/office/drawing/2014/main" id="{38F402F0-A5B0-45F3-8878-E2A5BFEC527B}"/>
                </a:ext>
                <a:ext uri="{C183D7F6-B498-43B3-948B-1728B52AA6E4}">
                  <adec:decorative xmlns:adec="http://schemas.microsoft.com/office/drawing/2017/decorative" xmlns="" val="1"/>
                </a:ext>
              </a:extLst>
            </p:cNvPr>
            <p:cNvSpPr txBox="1"/>
            <p:nvPr/>
          </p:nvSpPr>
          <p:spPr>
            <a:xfrm>
              <a:off x="546507" y="1101182"/>
              <a:ext cx="5576860" cy="9267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Jamar’s take-home pay increases by taking advantage of the parking benefit.</a:t>
              </a:r>
            </a:p>
          </p:txBody>
        </p:sp>
        <p:sp>
          <p:nvSpPr>
            <p:cNvPr id="34" name="TextBox 33">
              <a:extLst>
                <a:ext uri="{FF2B5EF4-FFF2-40B4-BE49-F238E27FC236}">
                  <a16:creationId xmlns:a16="http://schemas.microsoft.com/office/drawing/2014/main" id="{462384D8-34B4-4813-96D2-33B095658333}"/>
                </a:ext>
                <a:ext uri="{C183D7F6-B498-43B3-948B-1728B52AA6E4}">
                  <adec:decorative xmlns:adec="http://schemas.microsoft.com/office/drawing/2017/decorative" xmlns="" val="1"/>
                </a:ext>
              </a:extLst>
            </p:cNvPr>
            <p:cNvSpPr txBox="1"/>
            <p:nvPr/>
          </p:nvSpPr>
          <p:spPr>
            <a:xfrm>
              <a:off x="577664" y="6391747"/>
              <a:ext cx="66543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grpSp>
      <p:graphicFrame>
        <p:nvGraphicFramePr>
          <p:cNvPr id="37" name="TextBox 7">
            <a:extLst>
              <a:ext uri="{FF2B5EF4-FFF2-40B4-BE49-F238E27FC236}">
                <a16:creationId xmlns:a16="http://schemas.microsoft.com/office/drawing/2014/main" id="{0E8F909D-23F7-46FC-BB9B-5B23AFCBDB7E}"/>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2121662272"/>
              </p:ext>
            </p:extLst>
          </p:nvPr>
        </p:nvGraphicFramePr>
        <p:xfrm>
          <a:off x="4009292" y="2395305"/>
          <a:ext cx="2932558" cy="3695996"/>
        </p:xfrm>
        <a:graphic>
          <a:graphicData uri="http://schemas.openxmlformats.org/drawingml/2006/table">
            <a:tbl>
              <a:tblPr firstRow="1" bandRow="1">
                <a:tableStyleId>{5C22544A-7EE6-4342-B048-85BDC9FD1C3A}</a:tableStyleId>
              </a:tblPr>
              <a:tblGrid>
                <a:gridCol w="2932558">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Commuter Benefit</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$60,000 </a:t>
                      </a:r>
                      <a:r>
                        <a:rPr lang="en-US" sz="1400" b="0" i="0" dirty="0">
                          <a:solidFill>
                            <a:schemeClr val="tx1"/>
                          </a:solidFill>
                          <a:latin typeface="+mn-lt"/>
                        </a:rPr>
                        <a:t>gross annual pay</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$3,240 </a:t>
                      </a:r>
                      <a:r>
                        <a:rPr lang="en-US" sz="1400" b="0" i="0" dirty="0">
                          <a:solidFill>
                            <a:schemeClr val="tx1"/>
                          </a:solidFill>
                          <a:latin typeface="+mn-lt"/>
                        </a:rPr>
                        <a:t>annual contribution </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dirty="0">
                          <a:solidFill>
                            <a:schemeClr val="tx1"/>
                          </a:solidFill>
                          <a:latin typeface="+mn-lt"/>
                        </a:rPr>
                        <a:t> $56,760 </a:t>
                      </a:r>
                      <a:r>
                        <a:rPr lang="en-US" sz="1400" b="0" i="0" dirty="0">
                          <a:solidFill>
                            <a:schemeClr val="tx1"/>
                          </a:solidFill>
                          <a:latin typeface="+mn-lt"/>
                        </a:rPr>
                        <a:t>adjusted gross pay</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79654">
                <a:tc>
                  <a:txBody>
                    <a:bodyPr/>
                    <a:lstStyle/>
                    <a:p>
                      <a:r>
                        <a:rPr lang="en-US" sz="1800" b="0" i="0" dirty="0">
                          <a:solidFill>
                            <a:schemeClr val="tx1"/>
                          </a:solidFill>
                          <a:latin typeface="+mn-lt"/>
                        </a:rPr>
                        <a:t>−$17,028 </a:t>
                      </a:r>
                      <a:r>
                        <a:rPr lang="en-US" sz="1400" b="0" i="0" dirty="0">
                          <a:solidFill>
                            <a:schemeClr val="tx1"/>
                          </a:solidFill>
                          <a:latin typeface="+mn-lt"/>
                        </a:rPr>
                        <a:t>in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$39,732 </a:t>
                      </a:r>
                      <a:r>
                        <a:rPr lang="en-US" sz="1400" b="0" i="0" dirty="0">
                          <a:solidFill>
                            <a:srgbClr val="007A96"/>
                          </a:solidFill>
                          <a:latin typeface="+mn-lt"/>
                        </a:rPr>
                        <a:t/>
                      </a:r>
                      <a:br>
                        <a:rPr lang="en-US" sz="1400" b="0" i="0" dirty="0">
                          <a:solidFill>
                            <a:srgbClr val="007A96"/>
                          </a:solidFill>
                          <a:latin typeface="+mn-lt"/>
                        </a:rPr>
                      </a:br>
                      <a:r>
                        <a:rPr lang="en-US" sz="1400" b="0" i="0" dirty="0">
                          <a:solidFill>
                            <a:srgbClr val="007A96"/>
                          </a:solidFill>
                          <a:latin typeface="+mn-lt"/>
                        </a:rPr>
                        <a:t>final take home pay </a:t>
                      </a:r>
                    </a:p>
                  </a:txBody>
                  <a:tcPr marT="15544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7652986"/>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6B1CCDBB-8637-AC45-8DD3-BEB32C8F4AEC}"/>
              </a:ext>
            </a:extLst>
          </p:cNvPr>
          <p:cNvSpPr>
            <a:spLocks noGrp="1"/>
          </p:cNvSpPr>
          <p:nvPr>
            <p:ph type="title"/>
          </p:nvPr>
        </p:nvSpPr>
        <p:spPr>
          <a:xfrm>
            <a:off x="609600" y="243840"/>
            <a:ext cx="2416133" cy="882293"/>
          </a:xfrm>
        </p:spPr>
        <p:txBody>
          <a:bodyPr/>
          <a:lstStyle/>
          <a:p>
            <a:pPr>
              <a:lnSpc>
                <a:spcPts val="6080"/>
              </a:lnSpc>
            </a:pPr>
            <a:r>
              <a:rPr lang="en-US" sz="3800" b="1" dirty="0">
                <a:noFill/>
              </a:rPr>
              <a:t>Meet Nia</a:t>
            </a:r>
          </a:p>
        </p:txBody>
      </p:sp>
      <p:sp>
        <p:nvSpPr>
          <p:cNvPr id="2" name="Content Placeholder 1">
            <a:extLst>
              <a:ext uri="{FF2B5EF4-FFF2-40B4-BE49-F238E27FC236}">
                <a16:creationId xmlns:a16="http://schemas.microsoft.com/office/drawing/2014/main" id="{B460B013-4C1D-48DD-B46D-A20AFB6703F6}"/>
              </a:ext>
            </a:extLst>
          </p:cNvPr>
          <p:cNvSpPr>
            <a:spLocks noGrp="1"/>
          </p:cNvSpPr>
          <p:nvPr>
            <p:ph sz="quarter" idx="10"/>
          </p:nvPr>
        </p:nvSpPr>
        <p:spPr>
          <a:xfrm>
            <a:off x="548978" y="1305228"/>
            <a:ext cx="5229566" cy="2381153"/>
          </a:xfrm>
        </p:spPr>
        <p:txBody>
          <a:bodyPr>
            <a:noAutofit/>
          </a:body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Transit benefit |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Contribution Limit $270 per month</a:t>
            </a:r>
            <a:r>
              <a:rPr kumimoji="0" lang="en-US" sz="2400" b="1" i="0" u="none" strike="noStrike" kern="1200" cap="none" spc="0" normalizeH="0" baseline="0" noProof="0" dirty="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Nia works as a nurse and takes the subway to and from her work shifts, varying 3-5 times a week. </a:t>
            </a:r>
          </a:p>
        </p:txBody>
      </p:sp>
      <p:sp>
        <p:nvSpPr>
          <p:cNvPr id="3" name="Content Placeholder 2">
            <a:extLst>
              <a:ext uri="{FF2B5EF4-FFF2-40B4-BE49-F238E27FC236}">
                <a16:creationId xmlns:a16="http://schemas.microsoft.com/office/drawing/2014/main" id="{17F52BF3-E287-4A39-AD92-9B02324CF6B2}"/>
              </a:ext>
            </a:extLst>
          </p:cNvPr>
          <p:cNvSpPr>
            <a:spLocks noGrp="1"/>
          </p:cNvSpPr>
          <p:nvPr>
            <p:ph sz="quarter" idx="11"/>
          </p:nvPr>
        </p:nvSpPr>
        <p:spPr>
          <a:xfrm>
            <a:off x="582340" y="3962877"/>
            <a:ext cx="1161299" cy="821072"/>
          </a:xfrm>
        </p:spPr>
        <p:txBody>
          <a:bodyPr>
            <a:noAutofit/>
          </a:body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Nia sets aside</a:t>
            </a:r>
          </a:p>
        </p:txBody>
      </p:sp>
      <p:sp>
        <p:nvSpPr>
          <p:cNvPr id="4" name="Content Placeholder 3">
            <a:extLst>
              <a:ext uri="{FF2B5EF4-FFF2-40B4-BE49-F238E27FC236}">
                <a16:creationId xmlns:a16="http://schemas.microsoft.com/office/drawing/2014/main" id="{95D500F9-30A3-48F6-812B-BFAD4CEF4A1A}"/>
              </a:ext>
            </a:extLst>
          </p:cNvPr>
          <p:cNvSpPr>
            <a:spLocks noGrp="1"/>
          </p:cNvSpPr>
          <p:nvPr>
            <p:ph sz="quarter" idx="12"/>
          </p:nvPr>
        </p:nvSpPr>
        <p:spPr>
          <a:xfrm>
            <a:off x="581751" y="4859996"/>
            <a:ext cx="1688237" cy="623434"/>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$220</a:t>
            </a: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baseline="0" noProof="0" dirty="0" err="1">
                <a:ln>
                  <a:noFill/>
                </a:ln>
                <a:solidFill>
                  <a:srgbClr val="007A96"/>
                </a:solidFill>
                <a:effectLst/>
                <a:uLnTx/>
                <a:uFillTx/>
                <a:latin typeface="Arial" panose="020B0604020202020204" pitchFamily="34" charset="0"/>
                <a:ea typeface="+mn-ea"/>
                <a:cs typeface="Arial" panose="020B0604020202020204" pitchFamily="34" charset="0"/>
              </a:rPr>
              <a:t>mo</a:t>
            </a:r>
            <a:endPar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14D1A04-9C5F-49DC-9100-C53B1A98A7D7}"/>
              </a:ext>
            </a:extLst>
          </p:cNvPr>
          <p:cNvSpPr>
            <a:spLocks noGrp="1"/>
          </p:cNvSpPr>
          <p:nvPr>
            <p:ph sz="quarter" idx="13"/>
          </p:nvPr>
        </p:nvSpPr>
        <p:spPr>
          <a:xfrm>
            <a:off x="3106753" y="3962564"/>
            <a:ext cx="1930400" cy="824139"/>
          </a:xfrm>
        </p:spPr>
        <p:txBody>
          <a:bodyPr>
            <a:noAutofit/>
          </a:body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Her annual tax savings</a:t>
            </a:r>
            <a:r>
              <a:rPr kumimoji="0" lang="en-US" sz="2000" b="0" i="0" u="none" strike="noStrike" kern="1200" cap="none" spc="0" normalizeH="0" baseline="30000" noProof="0" dirty="0">
                <a:ln>
                  <a:noFill/>
                </a:ln>
                <a:noFill/>
                <a:effectLst/>
                <a:uLnTx/>
                <a:uFillTx/>
                <a:latin typeface="Arial"/>
                <a:ea typeface="+mn-ea"/>
                <a:cs typeface="+mn-cs"/>
              </a:rPr>
              <a:t>1 </a:t>
            </a:r>
            <a:r>
              <a:rPr kumimoji="0" lang="en-US" sz="2000" b="0" i="0" u="none" strike="noStrike" kern="1200" cap="none" spc="0" normalizeH="0" baseline="0" noProof="0" dirty="0">
                <a:ln>
                  <a:noFill/>
                </a:ln>
                <a:noFill/>
                <a:effectLst/>
                <a:uLnTx/>
                <a:uFillTx/>
                <a:latin typeface="Arial"/>
                <a:ea typeface="+mn-ea"/>
                <a:cs typeface="+mn-cs"/>
              </a:rPr>
              <a:t>are</a:t>
            </a:r>
          </a:p>
        </p:txBody>
      </p:sp>
      <p:sp>
        <p:nvSpPr>
          <p:cNvPr id="6" name="Content Placeholder 5">
            <a:extLst>
              <a:ext uri="{FF2B5EF4-FFF2-40B4-BE49-F238E27FC236}">
                <a16:creationId xmlns:a16="http://schemas.microsoft.com/office/drawing/2014/main" id="{62C85BF8-0DF7-4753-B01D-114EDA54E78F}"/>
              </a:ext>
            </a:extLst>
          </p:cNvPr>
          <p:cNvSpPr>
            <a:spLocks noGrp="1"/>
          </p:cNvSpPr>
          <p:nvPr>
            <p:ph sz="quarter" idx="14"/>
          </p:nvPr>
        </p:nvSpPr>
        <p:spPr>
          <a:xfrm>
            <a:off x="3107209" y="4858716"/>
            <a:ext cx="1688237" cy="539532"/>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$792</a:t>
            </a:r>
          </a:p>
        </p:txBody>
      </p:sp>
      <p:sp>
        <p:nvSpPr>
          <p:cNvPr id="7" name="Content Placeholder 6">
            <a:extLst>
              <a:ext uri="{FF2B5EF4-FFF2-40B4-BE49-F238E27FC236}">
                <a16:creationId xmlns:a16="http://schemas.microsoft.com/office/drawing/2014/main" id="{DAA68EA9-A1BE-498D-BAC0-1FA331498B10}"/>
              </a:ext>
            </a:extLst>
          </p:cNvPr>
          <p:cNvSpPr>
            <a:spLocks noGrp="1"/>
          </p:cNvSpPr>
          <p:nvPr>
            <p:ph sz="quarter" idx="15"/>
          </p:nvPr>
        </p:nvSpPr>
        <p:spPr>
          <a:xfrm>
            <a:off x="579937" y="6146048"/>
            <a:ext cx="4365200" cy="454238"/>
          </a:xfrm>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pic>
        <p:nvPicPr>
          <p:cNvPr id="22" name="Picture 2" descr="Nia in her nursing uniform with a stethoscope around her neck.">
            <a:extLst>
              <a:ext uri="{FF2B5EF4-FFF2-40B4-BE49-F238E27FC236}">
                <a16:creationId xmlns:a16="http://schemas.microsoft.com/office/drawing/2014/main" id="{4970183D-DABC-400C-A2A5-8EE5EDEF04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408" r="5396"/>
          <a:stretch/>
        </p:blipFill>
        <p:spPr bwMode="auto">
          <a:xfrm flipH="1">
            <a:off x="3511880" y="0"/>
            <a:ext cx="86801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30610FA-261A-48F1-8B45-BE5F5CBE3E06}"/>
              </a:ext>
              <a:ext uri="{C183D7F6-B498-43B3-948B-1728B52AA6E4}">
                <adec:decorative xmlns:adec="http://schemas.microsoft.com/office/drawing/2017/decorative" xmlns="" val="1"/>
              </a:ext>
            </a:extLst>
          </p:cNvPr>
          <p:cNvSpPr/>
          <p:nvPr/>
        </p:nvSpPr>
        <p:spPr>
          <a:xfrm>
            <a:off x="3402010" y="-5108"/>
            <a:ext cx="3876812" cy="6867433"/>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12" name="Group 11">
            <a:extLst>
              <a:ext uri="{FF2B5EF4-FFF2-40B4-BE49-F238E27FC236}">
                <a16:creationId xmlns:a16="http://schemas.microsoft.com/office/drawing/2014/main" id="{4173DE82-F8D1-4AF5-A265-CBC34EA52376}"/>
              </a:ext>
              <a:ext uri="{C183D7F6-B498-43B3-948B-1728B52AA6E4}">
                <adec:decorative xmlns:adec="http://schemas.microsoft.com/office/drawing/2017/decorative" xmlns="" val="1"/>
              </a:ext>
            </a:extLst>
          </p:cNvPr>
          <p:cNvGrpSpPr/>
          <p:nvPr/>
        </p:nvGrpSpPr>
        <p:grpSpPr>
          <a:xfrm>
            <a:off x="550899" y="427705"/>
            <a:ext cx="5433339" cy="6180008"/>
            <a:chOff x="550899" y="427705"/>
            <a:chExt cx="5433339" cy="6180008"/>
          </a:xfrm>
        </p:grpSpPr>
        <p:sp>
          <p:nvSpPr>
            <p:cNvPr id="8" name="TextBox 7">
              <a:extLst>
                <a:ext uri="{FF2B5EF4-FFF2-40B4-BE49-F238E27FC236}">
                  <a16:creationId xmlns:a16="http://schemas.microsoft.com/office/drawing/2014/main" id="{EF5C6427-2DC7-4411-BC7F-84023616159D}"/>
                </a:ext>
                <a:ext uri="{C183D7F6-B498-43B3-948B-1728B52AA6E4}">
                  <adec:decorative xmlns:adec="http://schemas.microsoft.com/office/drawing/2017/decorative" xmlns="" val="1"/>
                </a:ext>
              </a:extLst>
            </p:cNvPr>
            <p:cNvSpPr txBox="1"/>
            <p:nvPr/>
          </p:nvSpPr>
          <p:spPr>
            <a:xfrm>
              <a:off x="555487" y="427705"/>
              <a:ext cx="2415654"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Nia</a:t>
              </a:r>
              <a:endParaRPr lang="en-GB" dirty="0" err="1">
                <a:solidFill>
                  <a:srgbClr val="7F7F7F"/>
                </a:solidFill>
              </a:endParaRPr>
            </a:p>
          </p:txBody>
        </p:sp>
        <p:sp>
          <p:nvSpPr>
            <p:cNvPr id="9" name="TextBox 8">
              <a:extLst>
                <a:ext uri="{FF2B5EF4-FFF2-40B4-BE49-F238E27FC236}">
                  <a16:creationId xmlns:a16="http://schemas.microsoft.com/office/drawing/2014/main" id="{827BE1F6-40E7-4F7B-A326-E55CA533BCB9}"/>
                </a:ext>
                <a:ext uri="{C183D7F6-B498-43B3-948B-1728B52AA6E4}">
                  <adec:decorative xmlns:adec="http://schemas.microsoft.com/office/drawing/2017/decorative" xmlns="" val="1"/>
                </a:ext>
              </a:extLst>
            </p:cNvPr>
            <p:cNvSpPr txBox="1"/>
            <p:nvPr/>
          </p:nvSpPr>
          <p:spPr>
            <a:xfrm>
              <a:off x="550899" y="1303849"/>
              <a:ext cx="5092658" cy="2381153"/>
            </a:xfrm>
            <a:prstGeom prst="rect">
              <a:avLst/>
            </a:prstGeom>
            <a:noFill/>
          </p:spPr>
          <p:txBody>
            <a:bodyPr wrap="square" rtlCol="0">
              <a:spAutoFit/>
            </a:body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Transit benefit</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$270 per month</a:t>
              </a:r>
              <a:r>
                <a:rPr kumimoji="0" lang="en-US" sz="2400" b="1"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Nia works as a nurse and takes the subway to and from her work shifts, varying 3-5 times a week. </a:t>
              </a:r>
            </a:p>
          </p:txBody>
        </p:sp>
        <p:sp>
          <p:nvSpPr>
            <p:cNvPr id="10" name="TextBox 9">
              <a:extLst>
                <a:ext uri="{FF2B5EF4-FFF2-40B4-BE49-F238E27FC236}">
                  <a16:creationId xmlns:a16="http://schemas.microsoft.com/office/drawing/2014/main" id="{FB794C9B-C60C-43ED-B0C9-FD869E53927A}"/>
                </a:ext>
                <a:ext uri="{C183D7F6-B498-43B3-948B-1728B52AA6E4}">
                  <adec:decorative xmlns:adec="http://schemas.microsoft.com/office/drawing/2017/decorative" xmlns="" val="1"/>
                </a:ext>
              </a:extLst>
            </p:cNvPr>
            <p:cNvSpPr txBox="1"/>
            <p:nvPr/>
          </p:nvSpPr>
          <p:spPr>
            <a:xfrm>
              <a:off x="3107532" y="3961248"/>
              <a:ext cx="1867735" cy="850939"/>
            </a:xfrm>
            <a:prstGeom prst="rect">
              <a:avLst/>
            </a:prstGeom>
            <a:noFill/>
          </p:spPr>
          <p:txBody>
            <a:bodyPr wrap="square" rtlCol="0">
              <a:spAutoFit/>
            </a:body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Her annual tax savings</a:t>
              </a:r>
              <a:r>
                <a:rPr kumimoji="0" lang="en-US" sz="2000" b="0" i="0" u="none" strike="noStrike" kern="1200" cap="none" spc="0" normalizeH="0" baseline="30000" noProof="0" dirty="0">
                  <a:ln>
                    <a:noFill/>
                  </a:ln>
                  <a:solidFill>
                    <a:srgbClr val="626362"/>
                  </a:solidFill>
                  <a:effectLst/>
                  <a:uLnTx/>
                  <a:uFillTx/>
                  <a:latin typeface="Arial"/>
                  <a:ea typeface="+mn-ea"/>
                  <a:cs typeface="+mn-cs"/>
                </a:rPr>
                <a:t>1 </a:t>
              </a:r>
              <a:r>
                <a:rPr kumimoji="0" lang="en-US" sz="2000" b="0" i="0" u="none" strike="noStrike" kern="1200" cap="none" spc="0" normalizeH="0" baseline="0" noProof="0" dirty="0">
                  <a:ln>
                    <a:noFill/>
                  </a:ln>
                  <a:solidFill>
                    <a:srgbClr val="626362"/>
                  </a:solidFill>
                  <a:effectLst/>
                  <a:uLnTx/>
                  <a:uFillTx/>
                  <a:latin typeface="Arial"/>
                  <a:ea typeface="+mn-ea"/>
                  <a:cs typeface="+mn-cs"/>
                </a:rPr>
                <a:t>are</a:t>
              </a:r>
            </a:p>
          </p:txBody>
        </p:sp>
        <p:sp>
          <p:nvSpPr>
            <p:cNvPr id="27" name="TextBox 26">
              <a:extLst>
                <a:ext uri="{FF2B5EF4-FFF2-40B4-BE49-F238E27FC236}">
                  <a16:creationId xmlns:a16="http://schemas.microsoft.com/office/drawing/2014/main" id="{1416CBD8-D5C6-044C-B8B3-5A2EE29658F1}"/>
                </a:ext>
                <a:ext uri="{C183D7F6-B498-43B3-948B-1728B52AA6E4}">
                  <adec:decorative xmlns:adec="http://schemas.microsoft.com/office/drawing/2017/decorative" xmlns="" val="1"/>
                </a:ext>
              </a:extLst>
            </p:cNvPr>
            <p:cNvSpPr txBox="1"/>
            <p:nvPr/>
          </p:nvSpPr>
          <p:spPr>
            <a:xfrm>
              <a:off x="3107209" y="4860369"/>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$792</a:t>
              </a:r>
            </a:p>
          </p:txBody>
        </p:sp>
        <p:sp>
          <p:nvSpPr>
            <p:cNvPr id="11" name="TextBox 10">
              <a:extLst>
                <a:ext uri="{FF2B5EF4-FFF2-40B4-BE49-F238E27FC236}">
                  <a16:creationId xmlns:a16="http://schemas.microsoft.com/office/drawing/2014/main" id="{67C16049-D3E4-4F22-88E3-8999127AFBEE}"/>
                </a:ext>
                <a:ext uri="{C183D7F6-B498-43B3-948B-1728B52AA6E4}">
                  <adec:decorative xmlns:adec="http://schemas.microsoft.com/office/drawing/2017/decorative" xmlns="" val="1"/>
                </a:ext>
              </a:extLst>
            </p:cNvPr>
            <p:cNvSpPr txBox="1"/>
            <p:nvPr/>
          </p:nvSpPr>
          <p:spPr>
            <a:xfrm>
              <a:off x="579937" y="6146048"/>
              <a:ext cx="4457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6C6C6C"/>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grpSp>
    </p:spTree>
    <p:extLst>
      <p:ext uri="{BB962C8B-B14F-4D97-AF65-F5344CB8AC3E}">
        <p14:creationId xmlns:p14="http://schemas.microsoft.com/office/powerpoint/2010/main" val="1561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71136"/>
            <a:ext cx="10972800" cy="882293"/>
          </a:xfrm>
        </p:spPr>
        <p:txBody>
          <a:bodyPr/>
          <a:lstStyle/>
          <a:p>
            <a:pPr>
              <a:lnSpc>
                <a:spcPts val="6080"/>
              </a:lnSpc>
            </a:pPr>
            <a:r>
              <a:rPr lang="en-US" sz="3800" b="1" dirty="0">
                <a:noFill/>
              </a:rPr>
              <a:t>Nia’s commuter savings</a:t>
            </a:r>
            <a:endParaRPr lang="en-US" sz="3800" b="1" baseline="30000" dirty="0">
              <a:noFill/>
            </a:endParaRPr>
          </a:p>
        </p:txBody>
      </p:sp>
      <p:sp>
        <p:nvSpPr>
          <p:cNvPr id="2" name="Content Placeholder 1">
            <a:extLst>
              <a:ext uri="{FF2B5EF4-FFF2-40B4-BE49-F238E27FC236}">
                <a16:creationId xmlns:a16="http://schemas.microsoft.com/office/drawing/2014/main" id="{54030BE2-3F78-44F6-94C1-980E2E4FB86C}"/>
              </a:ext>
            </a:extLst>
          </p:cNvPr>
          <p:cNvSpPr>
            <a:spLocks noGrp="1"/>
          </p:cNvSpPr>
          <p:nvPr>
            <p:ph sz="quarter" idx="10"/>
          </p:nvPr>
        </p:nvSpPr>
        <p:spPr>
          <a:xfrm>
            <a:off x="546518" y="1102818"/>
            <a:ext cx="5562600" cy="936271"/>
          </a:xfrm>
        </p:spPr>
        <p:txBody>
          <a:bodyPr>
            <a:noAutofit/>
          </a:body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Nia’s take-home pay increases by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taking advantage of the transit benefit.</a:t>
            </a:r>
          </a:p>
        </p:txBody>
      </p:sp>
      <p:sp>
        <p:nvSpPr>
          <p:cNvPr id="5" name="Content Placeholder 4">
            <a:extLst>
              <a:ext uri="{FF2B5EF4-FFF2-40B4-BE49-F238E27FC236}">
                <a16:creationId xmlns:a16="http://schemas.microsoft.com/office/drawing/2014/main" id="{4B8D21FE-64EE-4A64-8628-73648F8419F3}"/>
              </a:ext>
            </a:extLst>
          </p:cNvPr>
          <p:cNvSpPr>
            <a:spLocks noGrp="1"/>
          </p:cNvSpPr>
          <p:nvPr>
            <p:ph sz="quarter" idx="11"/>
          </p:nvPr>
        </p:nvSpPr>
        <p:spPr>
          <a:xfrm>
            <a:off x="588523" y="2430541"/>
            <a:ext cx="2901893" cy="32772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Without Commuter Benefit</a:t>
            </a:r>
            <a:endParaRPr lang="en-GB" dirty="0">
              <a:solidFill>
                <a:srgbClr val="626362"/>
              </a:solidFill>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12"/>
          </p:nvPr>
        </p:nvSpPr>
        <p:spPr>
          <a:xfrm>
            <a:off x="588523" y="2938090"/>
            <a:ext cx="2752726" cy="35560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$73,500 </a:t>
            </a:r>
            <a:r>
              <a:rPr kumimoji="0" lang="en-US" sz="1400" b="0" i="0" u="none" strike="noStrike" kern="1200" cap="none" spc="0" normalizeH="0" baseline="0" noProof="0" dirty="0">
                <a:ln>
                  <a:noFill/>
                </a:ln>
                <a:solidFill>
                  <a:srgbClr val="626362"/>
                </a:solidFill>
                <a:effectLst/>
                <a:uLnTx/>
                <a:uFillTx/>
                <a:latin typeface="Arial"/>
                <a:ea typeface="+mn-ea"/>
                <a:cs typeface="+mn-cs"/>
              </a:rPr>
              <a:t>gross annual pay</a:t>
            </a:r>
            <a:endParaRPr lang="en-GB" dirty="0">
              <a:solidFill>
                <a:srgbClr val="626362"/>
              </a:solidFill>
            </a:endParaRPr>
          </a:p>
        </p:txBody>
      </p:sp>
      <p:sp>
        <p:nvSpPr>
          <p:cNvPr id="7" name="Content Placeholder 6">
            <a:extLst>
              <a:ext uri="{FF2B5EF4-FFF2-40B4-BE49-F238E27FC236}">
                <a16:creationId xmlns:a16="http://schemas.microsoft.com/office/drawing/2014/main" id="{BBC36A62-BACF-4CDA-9F01-86EFF14E3D51}"/>
              </a:ext>
            </a:extLst>
          </p:cNvPr>
          <p:cNvSpPr>
            <a:spLocks noGrp="1"/>
          </p:cNvSpPr>
          <p:nvPr>
            <p:ph sz="quarter" idx="13"/>
          </p:nvPr>
        </p:nvSpPr>
        <p:spPr>
          <a:xfrm>
            <a:off x="588523" y="3538507"/>
            <a:ext cx="2024063" cy="355600"/>
          </a:xfrm>
        </p:spPr>
        <p:txBody>
          <a:bodyPr>
            <a:noAutofit/>
          </a:bodyPr>
          <a:lstStyle/>
          <a:p>
            <a:r>
              <a:rPr lang="en-US" sz="1700" dirty="0">
                <a:solidFill>
                  <a:srgbClr val="626362"/>
                </a:solidFill>
                <a:latin typeface="Arial"/>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$22,050 </a:t>
            </a:r>
            <a:r>
              <a:rPr kumimoji="0" lang="en-US" sz="1400" b="0" i="0" u="none" strike="noStrike" kern="1200" cap="none" spc="0" normalizeH="0" baseline="0" noProof="0" dirty="0">
                <a:ln>
                  <a:noFill/>
                </a:ln>
                <a:solidFill>
                  <a:srgbClr val="626362"/>
                </a:solidFill>
                <a:effectLst/>
                <a:uLnTx/>
                <a:uFillTx/>
                <a:latin typeface="Arial"/>
                <a:ea typeface="+mn-ea"/>
                <a:cs typeface="+mn-cs"/>
              </a:rPr>
              <a:t>in taxes</a:t>
            </a:r>
            <a:endParaRPr lang="en-GB" dirty="0">
              <a:solidFill>
                <a:srgbClr val="626362"/>
              </a:solidFill>
            </a:endParaRPr>
          </a:p>
        </p:txBody>
      </p:sp>
      <p:sp>
        <p:nvSpPr>
          <p:cNvPr id="8" name="Content Placeholder 7">
            <a:extLst>
              <a:ext uri="{FF2B5EF4-FFF2-40B4-BE49-F238E27FC236}">
                <a16:creationId xmlns:a16="http://schemas.microsoft.com/office/drawing/2014/main" id="{9ACD116B-C07E-4BC7-AB2B-31BE19E45FA5}"/>
              </a:ext>
            </a:extLst>
          </p:cNvPr>
          <p:cNvSpPr>
            <a:spLocks noGrp="1"/>
          </p:cNvSpPr>
          <p:nvPr>
            <p:ph sz="quarter" idx="14"/>
          </p:nvPr>
        </p:nvSpPr>
        <p:spPr>
          <a:xfrm>
            <a:off x="588524" y="4139618"/>
            <a:ext cx="2901892" cy="355600"/>
          </a:xfrm>
        </p:spPr>
        <p:txBody>
          <a:bodyPr>
            <a:noAutofit/>
          </a:bodyPr>
          <a:lstStyle/>
          <a:p>
            <a:r>
              <a:rPr kumimoji="0" lang="en-US" sz="1700" b="0" i="0" u="none" strike="noStrike" kern="1200" cap="none" spc="0" normalizeH="0" baseline="0" noProof="0" dirty="0">
                <a:ln>
                  <a:noFill/>
                </a:ln>
                <a:solidFill>
                  <a:srgbClr val="626362"/>
                </a:solidFill>
                <a:effectLst/>
                <a:uLnTx/>
                <a:uFillTx/>
                <a:latin typeface="Arial"/>
                <a:ea typeface="+mn-ea"/>
                <a:cs typeface="+mn-cs"/>
              </a:rPr>
              <a:t> $51,450 </a:t>
            </a:r>
            <a:r>
              <a:rPr kumimoji="0" lang="en-US" sz="1400" b="0" i="0" u="none" strike="noStrike" kern="1200" cap="none" spc="0" normalizeH="0" baseline="0" noProof="0" dirty="0">
                <a:ln>
                  <a:noFill/>
                </a:ln>
                <a:solidFill>
                  <a:srgbClr val="626362"/>
                </a:solidFill>
                <a:effectLst/>
                <a:uLnTx/>
                <a:uFillTx/>
                <a:latin typeface="Arial"/>
                <a:ea typeface="+mn-ea"/>
                <a:cs typeface="+mn-cs"/>
              </a:rPr>
              <a:t>net annual pay</a:t>
            </a:r>
            <a:endParaRPr lang="en-GB" dirty="0">
              <a:solidFill>
                <a:srgbClr val="626362"/>
              </a:solidFill>
            </a:endParaRPr>
          </a:p>
        </p:txBody>
      </p:sp>
      <p:sp>
        <p:nvSpPr>
          <p:cNvPr id="9" name="Content Placeholder 8">
            <a:extLst>
              <a:ext uri="{FF2B5EF4-FFF2-40B4-BE49-F238E27FC236}">
                <a16:creationId xmlns:a16="http://schemas.microsoft.com/office/drawing/2014/main" id="{ADDB8566-2101-4CBC-918F-8E6B027634A3}"/>
              </a:ext>
            </a:extLst>
          </p:cNvPr>
          <p:cNvSpPr>
            <a:spLocks noGrp="1"/>
          </p:cNvSpPr>
          <p:nvPr>
            <p:ph sz="quarter" idx="15"/>
          </p:nvPr>
        </p:nvSpPr>
        <p:spPr>
          <a:xfrm>
            <a:off x="588523" y="4778133"/>
            <a:ext cx="3062501" cy="526247"/>
          </a:xfrm>
        </p:spPr>
        <p:txBody>
          <a:bodyPr>
            <a:noAutofit/>
          </a:bodyPr>
          <a:lstStyle/>
          <a:p>
            <a:r>
              <a:rPr lang="en-US" sz="1700" dirty="0">
                <a:solidFill>
                  <a:srgbClr val="626362"/>
                </a:solidFill>
                <a:latin typeface="Arial"/>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$2,640 </a:t>
            </a:r>
            <a:r>
              <a:rPr kumimoji="0" lang="en-US" sz="1400" b="0" i="0" u="none" strike="noStrike" kern="1200" cap="none" spc="0" normalizeH="0" baseline="0" noProof="0" dirty="0">
                <a:ln>
                  <a:noFill/>
                </a:ln>
                <a:solidFill>
                  <a:srgbClr val="626362"/>
                </a:solidFill>
                <a:effectLst/>
                <a:uLnTx/>
                <a:uFillTx/>
                <a:latin typeface="Arial"/>
                <a:ea typeface="+mn-ea"/>
                <a:cs typeface="+mn-cs"/>
              </a:rPr>
              <a:t>annual transit expenses</a:t>
            </a:r>
            <a:endParaRPr lang="en-GB" dirty="0">
              <a:solidFill>
                <a:srgbClr val="626362"/>
              </a:solidFill>
            </a:endParaRPr>
          </a:p>
        </p:txBody>
      </p:sp>
      <p:sp>
        <p:nvSpPr>
          <p:cNvPr id="10" name="Content Placeholder 9">
            <a:extLst>
              <a:ext uri="{FF2B5EF4-FFF2-40B4-BE49-F238E27FC236}">
                <a16:creationId xmlns:a16="http://schemas.microsoft.com/office/drawing/2014/main" id="{EFCA06F1-54B4-4D95-84BC-9A5D4FFB9879}"/>
              </a:ext>
            </a:extLst>
          </p:cNvPr>
          <p:cNvSpPr>
            <a:spLocks noGrp="1"/>
          </p:cNvSpPr>
          <p:nvPr>
            <p:ph sz="quarter" idx="16"/>
          </p:nvPr>
        </p:nvSpPr>
        <p:spPr>
          <a:xfrm>
            <a:off x="588523" y="5402364"/>
            <a:ext cx="2168851" cy="651263"/>
          </a:xfrm>
        </p:spPr>
        <p:txBody>
          <a:bodyPr>
            <a:noAutofit/>
          </a:bodyPr>
          <a:lstStyle/>
          <a:p>
            <a:r>
              <a:rPr kumimoji="0" lang="en-US" sz="2400" b="1" i="0" u="none" strike="noStrike" kern="1200" cap="none" spc="0" normalizeH="0" baseline="0" noProof="0" dirty="0">
                <a:ln>
                  <a:noFill/>
                </a:ln>
                <a:solidFill>
                  <a:srgbClr val="626362"/>
                </a:solidFill>
                <a:effectLst/>
                <a:uLnTx/>
                <a:uFillTx/>
                <a:latin typeface="Arial"/>
                <a:ea typeface="+mn-ea"/>
                <a:cs typeface="+mn-cs"/>
              </a:rPr>
              <a:t>$48,810 </a:t>
            </a:r>
            <a:r>
              <a:rPr kumimoji="0" lang="en-US" sz="1700" b="0" i="0" u="none" strike="noStrike" kern="1200" cap="none" spc="0" normalizeH="0" baseline="0" noProof="0" dirty="0">
                <a:ln>
                  <a:noFill/>
                </a:ln>
                <a:solidFill>
                  <a:srgbClr val="626362"/>
                </a:solidFill>
                <a:effectLst/>
                <a:uLnTx/>
                <a:uFillTx/>
                <a:latin typeface="Arial"/>
                <a:ea typeface="+mn-ea"/>
                <a:cs typeface="+mn-cs"/>
              </a:rP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400" b="0" i="0" u="none" strike="noStrike" kern="1200" cap="none" spc="0" normalizeH="0" baseline="0" noProof="0" dirty="0">
                <a:ln>
                  <a:noFill/>
                </a:ln>
                <a:solidFill>
                  <a:srgbClr val="626362"/>
                </a:solidFill>
                <a:effectLst/>
                <a:uLnTx/>
                <a:uFillTx/>
                <a:latin typeface="Arial"/>
                <a:ea typeface="+mn-ea"/>
                <a:cs typeface="+mn-cs"/>
              </a:rPr>
              <a:t>final take home pay</a:t>
            </a:r>
            <a:endParaRPr lang="en-GB" dirty="0">
              <a:solidFill>
                <a:srgbClr val="626362"/>
              </a:solidFill>
            </a:endParaRPr>
          </a:p>
        </p:txBody>
      </p:sp>
      <p:sp>
        <p:nvSpPr>
          <p:cNvPr id="11" name="Content Placeholder 10">
            <a:extLst>
              <a:ext uri="{FF2B5EF4-FFF2-40B4-BE49-F238E27FC236}">
                <a16:creationId xmlns:a16="http://schemas.microsoft.com/office/drawing/2014/main" id="{3CEEED3E-E989-4875-91A6-E6CE3AE075F0}"/>
              </a:ext>
            </a:extLst>
          </p:cNvPr>
          <p:cNvSpPr>
            <a:spLocks noGrp="1"/>
          </p:cNvSpPr>
          <p:nvPr>
            <p:ph sz="quarter" idx="17"/>
          </p:nvPr>
        </p:nvSpPr>
        <p:spPr>
          <a:xfrm>
            <a:off x="4003857" y="2429096"/>
            <a:ext cx="2736897" cy="355600"/>
          </a:xfrm>
        </p:spPr>
        <p:txBody>
          <a:bodyPr>
            <a:noAutofit/>
          </a:bodyPr>
          <a:lstStyle/>
          <a:p>
            <a:r>
              <a:rPr kumimoji="0" lang="en-US" sz="1700" b="0" i="0" u="none" strike="noStrike" kern="1200" cap="none" spc="0" normalizeH="0" baseline="0" noProof="0" dirty="0">
                <a:ln>
                  <a:noFill/>
                </a:ln>
                <a:noFill/>
                <a:effectLst/>
                <a:uLnTx/>
                <a:uFillTx/>
                <a:latin typeface="Arial"/>
                <a:ea typeface="+mn-ea"/>
                <a:cs typeface="+mn-cs"/>
              </a:rPr>
              <a:t>With Commuter Benefit</a:t>
            </a:r>
            <a:endParaRPr lang="en-GB" dirty="0">
              <a:noFill/>
            </a:endParaRPr>
          </a:p>
        </p:txBody>
      </p:sp>
      <p:sp>
        <p:nvSpPr>
          <p:cNvPr id="12" name="Content Placeholder 11">
            <a:extLst>
              <a:ext uri="{FF2B5EF4-FFF2-40B4-BE49-F238E27FC236}">
                <a16:creationId xmlns:a16="http://schemas.microsoft.com/office/drawing/2014/main" id="{DD395E25-880E-48C7-9421-A72127B9455B}"/>
              </a:ext>
            </a:extLst>
          </p:cNvPr>
          <p:cNvSpPr>
            <a:spLocks noGrp="1"/>
          </p:cNvSpPr>
          <p:nvPr>
            <p:ph sz="quarter" idx="18"/>
          </p:nvPr>
        </p:nvSpPr>
        <p:spPr>
          <a:xfrm>
            <a:off x="4004034" y="2929800"/>
            <a:ext cx="2736897" cy="464631"/>
          </a:xfrm>
        </p:spPr>
        <p:txBody>
          <a:bodyPr>
            <a:noAutofit/>
          </a:bodyPr>
          <a:lstStyle/>
          <a:p>
            <a:r>
              <a:rPr kumimoji="0" lang="en-US" sz="1700" b="0" i="0" u="none" strike="noStrike" kern="1200" cap="none" spc="0" normalizeH="0" baseline="0" noProof="0">
                <a:ln>
                  <a:noFill/>
                </a:ln>
                <a:noFill/>
                <a:effectLst/>
                <a:uLnTx/>
                <a:uFillTx/>
                <a:latin typeface="Arial"/>
                <a:ea typeface="+mn-ea"/>
                <a:cs typeface="+mn-cs"/>
              </a:rPr>
              <a:t>+ $73,500 </a:t>
            </a:r>
            <a:r>
              <a:rPr kumimoji="0" lang="en-US" sz="1400" b="0" i="0" u="none" strike="noStrike" kern="1200" cap="none" spc="0" normalizeH="0" baseline="0" noProof="0">
                <a:ln>
                  <a:noFill/>
                </a:ln>
                <a:noFill/>
                <a:effectLst/>
                <a:uLnTx/>
                <a:uFillTx/>
                <a:latin typeface="Arial"/>
                <a:ea typeface="+mn-ea"/>
                <a:cs typeface="+mn-cs"/>
              </a:rPr>
              <a:t>gross annual pay</a:t>
            </a:r>
            <a:endParaRPr lang="en-GB" dirty="0">
              <a:noFill/>
            </a:endParaRPr>
          </a:p>
        </p:txBody>
      </p:sp>
      <p:sp>
        <p:nvSpPr>
          <p:cNvPr id="14" name="Content Placeholder 13">
            <a:extLst>
              <a:ext uri="{FF2B5EF4-FFF2-40B4-BE49-F238E27FC236}">
                <a16:creationId xmlns:a16="http://schemas.microsoft.com/office/drawing/2014/main" id="{A857C4AE-B964-4BBF-8AEC-48C4F38959B2}"/>
              </a:ext>
            </a:extLst>
          </p:cNvPr>
          <p:cNvSpPr>
            <a:spLocks noGrp="1"/>
          </p:cNvSpPr>
          <p:nvPr>
            <p:ph sz="quarter" idx="19"/>
          </p:nvPr>
        </p:nvSpPr>
        <p:spPr>
          <a:xfrm>
            <a:off x="4006415" y="3525454"/>
            <a:ext cx="2736897" cy="424876"/>
          </a:xfrm>
        </p:spPr>
        <p:txBody>
          <a:bodyPr>
            <a:noAutofit/>
          </a:bodyPr>
          <a:lstStyle/>
          <a:p>
            <a:r>
              <a:rPr lang="en-US" sz="1700" dirty="0">
                <a:noFill/>
                <a:latin typeface="Arial"/>
              </a:rPr>
              <a:t>−</a:t>
            </a:r>
            <a:r>
              <a:rPr kumimoji="0" lang="en-US" sz="1700" b="0" i="0" u="none" strike="noStrike" kern="1200" cap="none" spc="0" normalizeH="0" baseline="0" noProof="0" dirty="0">
                <a:ln>
                  <a:noFill/>
                </a:ln>
                <a:noFill/>
                <a:effectLst/>
                <a:uLnTx/>
                <a:uFillTx/>
                <a:latin typeface="Arial"/>
                <a:ea typeface="+mn-ea"/>
                <a:cs typeface="+mn-cs"/>
              </a:rPr>
              <a:t> $2,640 </a:t>
            </a:r>
            <a:r>
              <a:rPr kumimoji="0" lang="en-US" sz="1400" b="0" i="0" u="none" strike="noStrike" kern="1200" cap="none" spc="0" normalizeH="0" baseline="0" noProof="0" dirty="0">
                <a:ln>
                  <a:noFill/>
                </a:ln>
                <a:noFill/>
                <a:effectLst/>
                <a:uLnTx/>
                <a:uFillTx/>
                <a:latin typeface="Arial"/>
                <a:ea typeface="+mn-ea"/>
                <a:cs typeface="+mn-cs"/>
              </a:rPr>
              <a:t>annual contribution </a:t>
            </a:r>
            <a:endParaRPr lang="en-GB" dirty="0">
              <a:noFill/>
            </a:endParaRPr>
          </a:p>
        </p:txBody>
      </p:sp>
      <p:sp>
        <p:nvSpPr>
          <p:cNvPr id="15" name="Content Placeholder 14">
            <a:extLst>
              <a:ext uri="{FF2B5EF4-FFF2-40B4-BE49-F238E27FC236}">
                <a16:creationId xmlns:a16="http://schemas.microsoft.com/office/drawing/2014/main" id="{6B77F442-B306-48DB-B3A9-B5ACCE5E934A}"/>
              </a:ext>
            </a:extLst>
          </p:cNvPr>
          <p:cNvSpPr>
            <a:spLocks noGrp="1"/>
          </p:cNvSpPr>
          <p:nvPr>
            <p:ph sz="quarter" idx="20"/>
          </p:nvPr>
        </p:nvSpPr>
        <p:spPr>
          <a:xfrm>
            <a:off x="4006414" y="4121111"/>
            <a:ext cx="2779937" cy="355600"/>
          </a:xfrm>
        </p:spPr>
        <p:txBody>
          <a:bodyPr>
            <a:noAutofit/>
          </a:bodyPr>
          <a:lstStyle/>
          <a:p>
            <a:r>
              <a:rPr kumimoji="0" lang="en-US" sz="1700" b="0" i="0" u="none" strike="noStrike" kern="1200" cap="none" spc="0" normalizeH="0" baseline="0" noProof="0">
                <a:ln>
                  <a:noFill/>
                </a:ln>
                <a:noFill/>
                <a:effectLst/>
                <a:uLnTx/>
                <a:uFillTx/>
                <a:latin typeface="Arial"/>
                <a:ea typeface="+mn-ea"/>
                <a:cs typeface="+mn-cs"/>
              </a:rPr>
              <a:t> $70,860 </a:t>
            </a:r>
            <a:r>
              <a:rPr kumimoji="0" lang="en-US" sz="1400" b="0" i="0" u="none" strike="noStrike" kern="1200" cap="none" spc="0" normalizeH="0" baseline="0" noProof="0">
                <a:ln>
                  <a:noFill/>
                </a:ln>
                <a:noFill/>
                <a:effectLst/>
                <a:uLnTx/>
                <a:uFillTx/>
                <a:latin typeface="Arial"/>
                <a:ea typeface="+mn-ea"/>
                <a:cs typeface="+mn-cs"/>
              </a:rPr>
              <a:t>adjusted gross pay</a:t>
            </a:r>
            <a:endParaRPr lang="en-GB" dirty="0">
              <a:noFill/>
            </a:endParaRPr>
          </a:p>
        </p:txBody>
      </p:sp>
      <p:sp>
        <p:nvSpPr>
          <p:cNvPr id="17" name="Content Placeholder 16">
            <a:extLst>
              <a:ext uri="{FF2B5EF4-FFF2-40B4-BE49-F238E27FC236}">
                <a16:creationId xmlns:a16="http://schemas.microsoft.com/office/drawing/2014/main" id="{F135D134-2717-4EC3-92E4-127FF528089F}"/>
              </a:ext>
            </a:extLst>
          </p:cNvPr>
          <p:cNvSpPr>
            <a:spLocks noGrp="1"/>
          </p:cNvSpPr>
          <p:nvPr>
            <p:ph sz="quarter" idx="21"/>
          </p:nvPr>
        </p:nvSpPr>
        <p:spPr>
          <a:xfrm>
            <a:off x="4004030" y="4745338"/>
            <a:ext cx="2024063" cy="355600"/>
          </a:xfrm>
        </p:spPr>
        <p:txBody>
          <a:bodyPr>
            <a:noAutofit/>
          </a:bodyPr>
          <a:lstStyle/>
          <a:p>
            <a:r>
              <a:rPr lang="en-US" sz="1800" dirty="0">
                <a:noFill/>
                <a:latin typeface="Arial"/>
              </a:rPr>
              <a:t>−</a:t>
            </a:r>
            <a:r>
              <a:rPr kumimoji="0" lang="en-US" sz="1800" b="0" i="0" u="none" strike="noStrike" kern="1200" cap="none" spc="0" normalizeH="0" baseline="0" noProof="0" dirty="0">
                <a:ln>
                  <a:noFill/>
                </a:ln>
                <a:noFill/>
                <a:effectLst/>
                <a:uLnTx/>
                <a:uFillTx/>
                <a:latin typeface="Arial"/>
                <a:ea typeface="+mn-ea"/>
                <a:cs typeface="+mn-cs"/>
              </a:rPr>
              <a:t>$21,258 </a:t>
            </a:r>
            <a:r>
              <a:rPr kumimoji="0" lang="en-US" sz="1400" b="0" i="0" u="none" strike="noStrike" kern="1200" cap="none" spc="0" normalizeH="0" baseline="0" noProof="0" dirty="0">
                <a:ln>
                  <a:noFill/>
                </a:ln>
                <a:noFill/>
                <a:effectLst/>
                <a:uLnTx/>
                <a:uFillTx/>
                <a:latin typeface="Arial"/>
                <a:ea typeface="+mn-ea"/>
                <a:cs typeface="+mn-cs"/>
              </a:rPr>
              <a:t>in taxes</a:t>
            </a:r>
            <a:endParaRPr lang="en-GB" dirty="0">
              <a:noFill/>
            </a:endParaRPr>
          </a:p>
        </p:txBody>
      </p:sp>
      <p:sp>
        <p:nvSpPr>
          <p:cNvPr id="19" name="Content Placeholder 18">
            <a:extLst>
              <a:ext uri="{FF2B5EF4-FFF2-40B4-BE49-F238E27FC236}">
                <a16:creationId xmlns:a16="http://schemas.microsoft.com/office/drawing/2014/main" id="{4A9083F3-79B3-4861-9833-19496D20A62C}"/>
              </a:ext>
            </a:extLst>
          </p:cNvPr>
          <p:cNvSpPr>
            <a:spLocks noGrp="1"/>
          </p:cNvSpPr>
          <p:nvPr>
            <p:ph sz="quarter" idx="22"/>
          </p:nvPr>
        </p:nvSpPr>
        <p:spPr>
          <a:xfrm>
            <a:off x="4006415" y="5370264"/>
            <a:ext cx="2024061" cy="803509"/>
          </a:xfrm>
        </p:spPr>
        <p:txBody>
          <a:bodyP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noFill/>
                <a:effectLst/>
                <a:uLnTx/>
                <a:uFillTx/>
                <a:latin typeface="Arial"/>
                <a:ea typeface="+mn-ea"/>
                <a:cs typeface="+mn-cs"/>
              </a:rPr>
              <a:t>$49,602</a:t>
            </a:r>
            <a:r>
              <a:rPr kumimoji="0" lang="en-US" sz="1400" b="0" i="0" u="none" strike="noStrike" kern="1200" cap="none" spc="0" normalizeH="0" baseline="0" noProof="0" dirty="0">
                <a:ln>
                  <a:noFill/>
                </a:ln>
                <a:noFill/>
                <a:effectLst/>
                <a:uLnTx/>
                <a:uFillTx/>
                <a:latin typeface="Arial"/>
                <a:ea typeface="+mn-ea"/>
                <a:cs typeface="+mn-cs"/>
              </a:rPr>
              <a:t/>
            </a:r>
            <a:br>
              <a:rPr kumimoji="0" lang="en-US" sz="1400" b="0" i="0" u="none" strike="noStrike" kern="1200" cap="none" spc="0" normalizeH="0" baseline="0" noProof="0" dirty="0">
                <a:ln>
                  <a:noFill/>
                </a:ln>
                <a:noFill/>
                <a:effectLst/>
                <a:uLnTx/>
                <a:uFillTx/>
                <a:latin typeface="Arial"/>
                <a:ea typeface="+mn-ea"/>
                <a:cs typeface="+mn-cs"/>
              </a:rPr>
            </a:br>
            <a:r>
              <a:rPr kumimoji="0" lang="en-US" sz="1400" b="0" i="0" u="none" strike="noStrike" kern="1200" cap="none" spc="0" normalizeH="0" baseline="0" noProof="0" dirty="0">
                <a:ln>
                  <a:noFill/>
                </a:ln>
                <a:noFill/>
                <a:effectLst/>
                <a:uLnTx/>
                <a:uFillTx/>
                <a:latin typeface="Arial"/>
                <a:ea typeface="+mn-ea"/>
                <a:cs typeface="+mn-cs"/>
              </a:rPr>
              <a:t>final take home pay </a:t>
            </a:r>
          </a:p>
        </p:txBody>
      </p:sp>
      <p:sp>
        <p:nvSpPr>
          <p:cNvPr id="21" name="Content Placeholder 20">
            <a:extLst>
              <a:ext uri="{FF2B5EF4-FFF2-40B4-BE49-F238E27FC236}">
                <a16:creationId xmlns:a16="http://schemas.microsoft.com/office/drawing/2014/main" id="{89832AB3-325F-4323-AA94-FE2CBD59D784}"/>
              </a:ext>
            </a:extLst>
          </p:cNvPr>
          <p:cNvSpPr>
            <a:spLocks noGrp="1"/>
          </p:cNvSpPr>
          <p:nvPr>
            <p:ph sz="quarter" idx="23"/>
          </p:nvPr>
        </p:nvSpPr>
        <p:spPr>
          <a:xfrm>
            <a:off x="577410" y="6390667"/>
            <a:ext cx="6024058" cy="369349"/>
          </a:xfrm>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FSA contributions, applicable State tax rates and your personal tax situation. Please consult your tax adviser for details.</a:t>
            </a:r>
            <a:endPar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pic>
        <p:nvPicPr>
          <p:cNvPr id="16" name="Picture 2" descr="Nia and a man spending a mirthful moment with each other.">
            <a:extLst>
              <a:ext uri="{FF2B5EF4-FFF2-40B4-BE49-F238E27FC236}">
                <a16:creationId xmlns:a16="http://schemas.microsoft.com/office/drawing/2014/main" id="{54CE588B-14C2-42CB-BFA8-68CC37C017A8}"/>
              </a:ext>
              <a:ext uri="{C183D7F6-B498-43B3-948B-1728B52AA6E4}">
                <adec:decorative xmlns:adec="http://schemas.microsoft.com/office/drawing/2017/decorative" xmlns=""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454" t="6021" r="2950" b="7389"/>
          <a:stretch/>
        </p:blipFill>
        <p:spPr bwMode="auto">
          <a:xfrm flipH="1">
            <a:off x="5120639" y="1"/>
            <a:ext cx="7071359" cy="685799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6B04E50A-B35B-4043-9A85-536E77B2FBB2}"/>
              </a:ext>
              <a:ext uri="{C183D7F6-B498-43B3-948B-1728B52AA6E4}">
                <adec:decorative xmlns:adec="http://schemas.microsoft.com/office/drawing/2017/decorative" xmlns="" val="1"/>
              </a:ext>
            </a:extLst>
          </p:cNvPr>
          <p:cNvSpPr/>
          <p:nvPr/>
        </p:nvSpPr>
        <p:spPr>
          <a:xfrm>
            <a:off x="3587427"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7" name="Rectangle 26">
            <a:extLst>
              <a:ext uri="{FF2B5EF4-FFF2-40B4-BE49-F238E27FC236}">
                <a16:creationId xmlns:a16="http://schemas.microsoft.com/office/drawing/2014/main" id="{32E39EF5-AFC3-4AF5-B72D-0CB1025CBE0C}"/>
              </a:ext>
              <a:ext uri="{C183D7F6-B498-43B3-948B-1728B52AA6E4}">
                <adec:decorative xmlns:adec="http://schemas.microsoft.com/office/drawing/2017/decorative" xmlns="" val="1"/>
              </a:ext>
            </a:extLst>
          </p:cNvPr>
          <p:cNvSpPr/>
          <p:nvPr/>
        </p:nvSpPr>
        <p:spPr>
          <a:xfrm flipV="1">
            <a:off x="4182850"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35" name="Group 34">
            <a:extLst>
              <a:ext uri="{FF2B5EF4-FFF2-40B4-BE49-F238E27FC236}">
                <a16:creationId xmlns:a16="http://schemas.microsoft.com/office/drawing/2014/main" id="{8FAC4F4E-348D-4F43-8630-4B5C2D39FB97}"/>
              </a:ext>
              <a:ext uri="{C183D7F6-B498-43B3-948B-1728B52AA6E4}">
                <adec:decorative xmlns:adec="http://schemas.microsoft.com/office/drawing/2017/decorative" xmlns="" val="1"/>
              </a:ext>
            </a:extLst>
          </p:cNvPr>
          <p:cNvGrpSpPr/>
          <p:nvPr/>
        </p:nvGrpSpPr>
        <p:grpSpPr>
          <a:xfrm>
            <a:off x="541940" y="427486"/>
            <a:ext cx="6080894" cy="6315284"/>
            <a:chOff x="541940" y="427486"/>
            <a:chExt cx="6080894" cy="6315284"/>
          </a:xfrm>
        </p:grpSpPr>
        <p:sp>
          <p:nvSpPr>
            <p:cNvPr id="32" name="TextBox 31">
              <a:extLst>
                <a:ext uri="{FF2B5EF4-FFF2-40B4-BE49-F238E27FC236}">
                  <a16:creationId xmlns:a16="http://schemas.microsoft.com/office/drawing/2014/main" id="{D139C240-6CC5-4FE2-8EAD-3361C541C1E0}"/>
                </a:ext>
                <a:ext uri="{C183D7F6-B498-43B3-948B-1728B52AA6E4}">
                  <adec:decorative xmlns:adec="http://schemas.microsoft.com/office/drawing/2017/decorative" xmlns="" val="1"/>
                </a:ext>
              </a:extLst>
            </p:cNvPr>
            <p:cNvSpPr txBox="1"/>
            <p:nvPr/>
          </p:nvSpPr>
          <p:spPr>
            <a:xfrm>
              <a:off x="541940" y="427486"/>
              <a:ext cx="5863772"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Nia’s commuter savings</a:t>
              </a:r>
              <a:endParaRPr lang="en-GB" dirty="0" err="1">
                <a:solidFill>
                  <a:srgbClr val="7F7F7F"/>
                </a:solid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xmlns="" val="1"/>
                </a:ext>
              </a:extLst>
            </p:cNvPr>
            <p:cNvSpPr txBox="1"/>
            <p:nvPr/>
          </p:nvSpPr>
          <p:spPr>
            <a:xfrm>
              <a:off x="546287" y="1102608"/>
              <a:ext cx="5102914" cy="926729"/>
            </a:xfrm>
            <a:prstGeom prst="rect">
              <a:avLst/>
            </a:prstGeom>
            <a:noFill/>
          </p:spPr>
          <p:txBody>
            <a:bodyPr wrap="square" rtlCol="0">
              <a:spAutoFit/>
            </a:body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Nia’s take-home pay increases by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taking advantage of the transit benefit.</a:t>
              </a:r>
            </a:p>
          </p:txBody>
        </p:sp>
        <p:sp>
          <p:nvSpPr>
            <p:cNvPr id="34" name="TextBox 33">
              <a:extLst>
                <a:ext uri="{FF2B5EF4-FFF2-40B4-BE49-F238E27FC236}">
                  <a16:creationId xmlns:a16="http://schemas.microsoft.com/office/drawing/2014/main" id="{E0101B1F-7819-4923-BF1B-B90D5A6FFC4E}"/>
                </a:ext>
                <a:ext uri="{C183D7F6-B498-43B3-948B-1728B52AA6E4}">
                  <adec:decorative xmlns:adec="http://schemas.microsoft.com/office/drawing/2017/decorative" xmlns="" val="1"/>
                </a:ext>
              </a:extLst>
            </p:cNvPr>
            <p:cNvSpPr txBox="1"/>
            <p:nvPr/>
          </p:nvSpPr>
          <p:spPr>
            <a:xfrm>
              <a:off x="576502" y="6391790"/>
              <a:ext cx="6046332" cy="35098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FSA contributions, applicable State tax rates and your personal tax situation. Please consult your tax adviser for details.</a:t>
              </a:r>
            </a:p>
          </p:txBody>
        </p:sp>
      </p:grpSp>
      <p:graphicFrame>
        <p:nvGraphicFramePr>
          <p:cNvPr id="37" name="TextBox 7">
            <a:extLst>
              <a:ext uri="{FF2B5EF4-FFF2-40B4-BE49-F238E27FC236}">
                <a16:creationId xmlns:a16="http://schemas.microsoft.com/office/drawing/2014/main" id="{5211FC42-49E4-4E54-8E38-8F51340CE0C6}"/>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3622583561"/>
              </p:ext>
            </p:extLst>
          </p:nvPr>
        </p:nvGraphicFramePr>
        <p:xfrm>
          <a:off x="4006261" y="2394796"/>
          <a:ext cx="3062501" cy="3683790"/>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Commuter Benefit</a:t>
                      </a:r>
                    </a:p>
                  </a:txBody>
                  <a:tcPr marL="90568" marR="90568" marT="63397"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$73,500 </a:t>
                      </a:r>
                      <a:r>
                        <a:rPr lang="en-US" sz="1400" b="0" i="0">
                          <a:solidFill>
                            <a:schemeClr val="tx1"/>
                          </a:solidFill>
                          <a:latin typeface="+mn-lt"/>
                        </a:rPr>
                        <a:t>gross annual pay</a:t>
                      </a:r>
                      <a:endParaRPr lang="en-US" sz="1400" b="0" i="0" dirty="0">
                        <a:solidFill>
                          <a:schemeClr val="tx1"/>
                        </a:solidFill>
                        <a:latin typeface="+mn-lt"/>
                      </a:endParaRPr>
                    </a:p>
                  </a:txBody>
                  <a:tcPr marL="90568" marR="90568" marT="63397"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dirty="0">
                          <a:solidFill>
                            <a:srgbClr val="626362"/>
                          </a:solidFill>
                          <a:latin typeface="+mn-lt"/>
                        </a:rPr>
                        <a:t>−</a:t>
                      </a:r>
                      <a:r>
                        <a:rPr lang="en-US" sz="1700" b="0" i="0" dirty="0">
                          <a:solidFill>
                            <a:schemeClr val="tx1"/>
                          </a:solidFill>
                          <a:latin typeface="+mn-lt"/>
                        </a:rPr>
                        <a:t> $2,640 </a:t>
                      </a:r>
                      <a:r>
                        <a:rPr lang="en-US" sz="1400" b="0" i="0" dirty="0">
                          <a:solidFill>
                            <a:schemeClr val="tx1"/>
                          </a:solidFill>
                          <a:latin typeface="+mn-lt"/>
                        </a:rPr>
                        <a:t>annual contribution </a:t>
                      </a:r>
                    </a:p>
                  </a:txBody>
                  <a:tcPr marL="90568" marR="90568" marT="63397"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$70,860 </a:t>
                      </a:r>
                      <a:r>
                        <a:rPr lang="en-US" sz="1400" b="0" i="0">
                          <a:solidFill>
                            <a:schemeClr val="tx1"/>
                          </a:solidFill>
                          <a:latin typeface="+mn-lt"/>
                        </a:rPr>
                        <a:t>adjusted gross pay</a:t>
                      </a:r>
                      <a:endParaRPr lang="en-US" sz="1400" b="0" i="0" dirty="0">
                        <a:solidFill>
                          <a:schemeClr val="tx1"/>
                        </a:solidFill>
                        <a:latin typeface="+mn-lt"/>
                      </a:endParaRPr>
                    </a:p>
                  </a:txBody>
                  <a:tcPr marL="90568" marR="90568" marT="63397"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69542">
                <a:tc>
                  <a:txBody>
                    <a:bodyPr/>
                    <a:lstStyle/>
                    <a:p>
                      <a:r>
                        <a:rPr lang="en-US" sz="1800" dirty="0">
                          <a:solidFill>
                            <a:srgbClr val="626362"/>
                          </a:solidFill>
                          <a:latin typeface="+mn-lt"/>
                        </a:rPr>
                        <a:t>− </a:t>
                      </a:r>
                      <a:r>
                        <a:rPr lang="en-US" sz="1800" b="0" i="0" dirty="0">
                          <a:solidFill>
                            <a:schemeClr val="tx1"/>
                          </a:solidFill>
                          <a:latin typeface="+mn-lt"/>
                        </a:rPr>
                        <a:t>$21,258 </a:t>
                      </a:r>
                      <a:r>
                        <a:rPr lang="en-US" sz="1400" b="0" i="0" dirty="0">
                          <a:solidFill>
                            <a:schemeClr val="tx1"/>
                          </a:solidFill>
                          <a:latin typeface="+mn-lt"/>
                        </a:rPr>
                        <a:t>in taxes</a:t>
                      </a:r>
                    </a:p>
                  </a:txBody>
                  <a:tcPr marL="90568" marR="90568" marT="63397"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$49,602</a:t>
                      </a:r>
                      <a:r>
                        <a:rPr lang="en-US" sz="1400" b="0" i="0" dirty="0">
                          <a:solidFill>
                            <a:srgbClr val="007A96"/>
                          </a:solidFill>
                          <a:latin typeface="+mn-lt"/>
                        </a:rPr>
                        <a:t/>
                      </a:r>
                      <a:br>
                        <a:rPr lang="en-US" sz="1400" b="0" i="0" dirty="0">
                          <a:solidFill>
                            <a:srgbClr val="007A96"/>
                          </a:solidFill>
                          <a:latin typeface="+mn-lt"/>
                        </a:rPr>
                      </a:br>
                      <a:r>
                        <a:rPr lang="en-US" sz="1400" b="0" i="0" dirty="0">
                          <a:solidFill>
                            <a:srgbClr val="007A96"/>
                          </a:solidFill>
                          <a:latin typeface="+mn-lt"/>
                        </a:rPr>
                        <a:t>final take home pay </a:t>
                      </a:r>
                    </a:p>
                  </a:txBody>
                  <a:tcPr marL="90568" marR="90568" marT="153965" marB="633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7652986"/>
                  </a:ext>
                </a:extLst>
              </a:tr>
            </a:tbl>
          </a:graphicData>
        </a:graphic>
      </p:graphicFrame>
    </p:spTree>
    <p:extLst>
      <p:ext uri="{BB962C8B-B14F-4D97-AF65-F5344CB8AC3E}">
        <p14:creationId xmlns:p14="http://schemas.microsoft.com/office/powerpoint/2010/main" val="19235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D57412D-5951-D241-A281-A5808F7E578D}"/>
              </a:ext>
            </a:extLst>
          </p:cNvPr>
          <p:cNvSpPr>
            <a:spLocks noGrp="1"/>
          </p:cNvSpPr>
          <p:nvPr>
            <p:ph type="title"/>
          </p:nvPr>
        </p:nvSpPr>
        <p:spPr>
          <a:xfrm>
            <a:off x="609596" y="1918390"/>
            <a:ext cx="2137358" cy="769441"/>
          </a:xfrm>
          <a:noFill/>
        </p:spPr>
        <p:txBody>
          <a:bodyPr wrap="square" rtlCol="0">
            <a:spAutoFit/>
          </a:bodyPr>
          <a:lstStyle/>
          <a:p>
            <a:pPr defTabSz="914400"/>
            <a:r>
              <a:rPr lang="en-US" sz="3800" b="1" dirty="0">
                <a:solidFill>
                  <a:srgbClr val="592C82"/>
                </a:solidFill>
                <a:latin typeface="Arial"/>
              </a:rPr>
              <a:t>Sign up</a:t>
            </a:r>
          </a:p>
        </p:txBody>
      </p:sp>
      <p:sp>
        <p:nvSpPr>
          <p:cNvPr id="2" name="Content Placeholder 1">
            <a:extLst>
              <a:ext uri="{FF2B5EF4-FFF2-40B4-BE49-F238E27FC236}">
                <a16:creationId xmlns:a16="http://schemas.microsoft.com/office/drawing/2014/main" id="{1DB63344-6E48-4800-A1D1-C921101C0B2F}"/>
              </a:ext>
            </a:extLst>
          </p:cNvPr>
          <p:cNvSpPr>
            <a:spLocks noGrp="1"/>
          </p:cNvSpPr>
          <p:nvPr>
            <p:ph sz="quarter" idx="10"/>
          </p:nvPr>
        </p:nvSpPr>
        <p:spPr>
          <a:xfrm>
            <a:off x="609596" y="2827702"/>
            <a:ext cx="3911743" cy="2245165"/>
          </a:xfrm>
        </p:spPr>
        <p:txBody>
          <a:bodyPr>
            <a:noAutofit/>
          </a:bodyPr>
          <a:lstStyle/>
          <a:p>
            <a:pPr marL="457189" marR="0" lvl="0" indent="-457189"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Save money on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your ride to work</a:t>
            </a:r>
          </a:p>
          <a:p>
            <a:pPr marL="457189" marR="0" lvl="0" indent="-457189"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Flexibility in how you use your funds each month</a:t>
            </a:r>
          </a:p>
        </p:txBody>
      </p:sp>
      <p:pic>
        <p:nvPicPr>
          <p:cNvPr id="10" name="Picture 9" descr="A man with a phone sitting in a vehicle a making a call.">
            <a:extLst>
              <a:ext uri="{FF2B5EF4-FFF2-40B4-BE49-F238E27FC236}">
                <a16:creationId xmlns:a16="http://schemas.microsoft.com/office/drawing/2014/main" id="{8E0F218D-8123-5C43-A65C-13B02CF8A2E9}"/>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95" r="8230" b="10773"/>
          <a:stretch/>
        </p:blipFill>
        <p:spPr>
          <a:xfrm flipH="1">
            <a:off x="2889504" y="-1"/>
            <a:ext cx="9302495" cy="6858000"/>
          </a:xfrm>
          <a:prstGeom prst="rect">
            <a:avLst/>
          </a:prstGeom>
        </p:spPr>
      </p:pic>
      <p:sp>
        <p:nvSpPr>
          <p:cNvPr id="7" name="Rectangle 6">
            <a:extLst>
              <a:ext uri="{FF2B5EF4-FFF2-40B4-BE49-F238E27FC236}">
                <a16:creationId xmlns:a16="http://schemas.microsoft.com/office/drawing/2014/main" id="{1956E07F-EC66-984E-A253-E8C69DBFD284}"/>
              </a:ext>
              <a:ext uri="{C183D7F6-B498-43B3-948B-1728B52AA6E4}">
                <adec:decorative xmlns:adec="http://schemas.microsoft.com/office/drawing/2017/decorative" xmlns="" val="1"/>
              </a:ext>
            </a:extLst>
          </p:cNvPr>
          <p:cNvSpPr/>
          <p:nvPr/>
        </p:nvSpPr>
        <p:spPr>
          <a:xfrm>
            <a:off x="2612570" y="1812485"/>
            <a:ext cx="1555205" cy="3262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 name="Rectangle 7">
            <a:extLst>
              <a:ext uri="{FF2B5EF4-FFF2-40B4-BE49-F238E27FC236}">
                <a16:creationId xmlns:a16="http://schemas.microsoft.com/office/drawing/2014/main" id="{F6637626-B08D-F54B-8D2D-AD11237CAC7A}"/>
              </a:ext>
              <a:ext uri="{C183D7F6-B498-43B3-948B-1728B52AA6E4}">
                <adec:decorative xmlns:adec="http://schemas.microsoft.com/office/drawing/2017/decorative" xmlns="" val="1"/>
              </a:ext>
            </a:extLst>
          </p:cNvPr>
          <p:cNvSpPr/>
          <p:nvPr/>
        </p:nvSpPr>
        <p:spPr>
          <a:xfrm>
            <a:off x="4053901" y="1812485"/>
            <a:ext cx="164759" cy="32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TextBox 8">
            <a:extLst>
              <a:ext uri="{FF2B5EF4-FFF2-40B4-BE49-F238E27FC236}">
                <a16:creationId xmlns:a16="http://schemas.microsoft.com/office/drawing/2014/main" id="{BBB9D33D-2E01-5948-BD12-4C2591E7F8FE}"/>
              </a:ext>
              <a:ext uri="{C183D7F6-B498-43B3-948B-1728B52AA6E4}">
                <adec:decorative xmlns:adec="http://schemas.microsoft.com/office/drawing/2017/decorative" xmlns="" val="1"/>
              </a:ext>
            </a:extLst>
          </p:cNvPr>
          <p:cNvSpPr txBox="1"/>
          <p:nvPr/>
        </p:nvSpPr>
        <p:spPr>
          <a:xfrm>
            <a:off x="609601" y="2828834"/>
            <a:ext cx="3751609" cy="2677656"/>
          </a:xfrm>
          <a:prstGeom prst="rect">
            <a:avLst/>
          </a:prstGeom>
          <a:noFill/>
        </p:spPr>
        <p:txBody>
          <a:bodyPr wrap="square" rtlCol="0">
            <a:spAutoFit/>
          </a:bodyPr>
          <a:lstStyle/>
          <a:p>
            <a:pPr marL="457189" indent="-457189">
              <a:buFont typeface="Wingdings" pitchFamily="2" charset="2"/>
              <a:buChar char="ü"/>
            </a:pPr>
            <a:r>
              <a:rPr lang="en-US" sz="2400" dirty="0">
                <a:solidFill>
                  <a:srgbClr val="007A96"/>
                </a:solidFill>
              </a:rPr>
              <a:t>Save money on </a:t>
            </a:r>
            <a:br>
              <a:rPr lang="en-US" sz="2400" dirty="0">
                <a:solidFill>
                  <a:srgbClr val="007A96"/>
                </a:solidFill>
              </a:rPr>
            </a:br>
            <a:r>
              <a:rPr lang="en-US" sz="2400" dirty="0">
                <a:solidFill>
                  <a:srgbClr val="007A96"/>
                </a:solidFill>
              </a:rPr>
              <a:t>your ride to work</a:t>
            </a:r>
          </a:p>
          <a:p>
            <a:endParaRPr lang="en-US" sz="2400" dirty="0">
              <a:solidFill>
                <a:srgbClr val="007A96"/>
              </a:solidFill>
            </a:endParaRPr>
          </a:p>
          <a:p>
            <a:pPr marL="457189" indent="-457189">
              <a:buFont typeface="Wingdings" pitchFamily="2" charset="2"/>
              <a:buChar char="ü"/>
            </a:pPr>
            <a:r>
              <a:rPr lang="en-US" sz="2400" dirty="0">
                <a:solidFill>
                  <a:srgbClr val="007A96"/>
                </a:solidFill>
              </a:rPr>
              <a:t>Flexibility in how you use your funds each month</a:t>
            </a:r>
          </a:p>
          <a:p>
            <a:pPr marL="457189" indent="-457189">
              <a:buFont typeface="Wingdings" pitchFamily="2" charset="2"/>
              <a:buChar char="ü"/>
            </a:pPr>
            <a:endParaRPr lang="en-US" sz="2400" dirty="0">
              <a:solidFill>
                <a:srgbClr val="007A96"/>
              </a:solidFill>
            </a:endParaRPr>
          </a:p>
        </p:txBody>
      </p:sp>
    </p:spTree>
    <p:extLst>
      <p:ext uri="{BB962C8B-B14F-4D97-AF65-F5344CB8AC3E}">
        <p14:creationId xmlns:p14="http://schemas.microsoft.com/office/powerpoint/2010/main" val="147160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4655" y="2511450"/>
            <a:ext cx="4508664" cy="882293"/>
          </a:xfrm>
        </p:spPr>
        <p:txBody>
          <a:bodyPr/>
          <a:lstStyle/>
          <a:p>
            <a:pPr>
              <a:lnSpc>
                <a:spcPts val="6080"/>
              </a:lnSpc>
            </a:pPr>
            <a:r>
              <a:rPr lang="en-US" sz="3800" dirty="0">
                <a:noFill/>
                <a:cs typeface="Arial"/>
              </a:rPr>
              <a:t>How to get started </a:t>
            </a:r>
          </a:p>
        </p:txBody>
      </p:sp>
      <p:sp>
        <p:nvSpPr>
          <p:cNvPr id="4" name="Content Placeholder 3">
            <a:extLst>
              <a:ext uri="{FF2B5EF4-FFF2-40B4-BE49-F238E27FC236}">
                <a16:creationId xmlns:a16="http://schemas.microsoft.com/office/drawing/2014/main" id="{0B560B27-1482-4EDB-8D77-4B97EAF263AA}"/>
              </a:ext>
            </a:extLst>
          </p:cNvPr>
          <p:cNvSpPr>
            <a:spLocks noGrp="1"/>
          </p:cNvSpPr>
          <p:nvPr>
            <p:ph sz="quarter" idx="10"/>
          </p:nvPr>
        </p:nvSpPr>
        <p:spPr>
          <a:xfrm>
            <a:off x="548283" y="3529408"/>
            <a:ext cx="2840376" cy="1771847"/>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Enroll here </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lvl="0" defTabSz="914400">
              <a:lnSpc>
                <a:spcPct val="110000"/>
              </a:lnSpc>
              <a:spcBef>
                <a:spcPts val="0"/>
              </a:spcBef>
              <a:spcAft>
                <a:spcPts val="3000"/>
              </a:spcAft>
              <a:defRPr/>
            </a:pPr>
            <a:r>
              <a:rPr lang="en-US" dirty="0">
                <a:hlinkClick r:id="rId3" action="ppaction://hlinkfile"/>
              </a:rPr>
              <a:t>healthequity.com/</a:t>
            </a:r>
            <a:r>
              <a:rPr lang="en-US" dirty="0" err="1">
                <a:hlinkClick r:id="rId3" action="ppaction://hlinkfile"/>
              </a:rPr>
              <a:t>wageworks</a:t>
            </a:r>
            <a:r>
              <a:rPr lang="en-US" dirty="0"/>
              <a:t> </a:t>
            </a:r>
            <a:endParaRPr kumimoji="0" lang="en-US" sz="2000" b="0" i="0" u="none" strike="noStrike" kern="1200" cap="none" spc="0" normalizeH="0" baseline="0" noProof="0" dirty="0">
              <a:ln>
                <a:noFill/>
              </a:ln>
              <a:solidFill>
                <a:srgbClr val="626362"/>
              </a:solidFill>
              <a:effectLst/>
              <a:uLnTx/>
              <a:uFillTx/>
              <a:latin typeface="Arial"/>
              <a:ea typeface="+mn-ea"/>
              <a:cs typeface="+mn-cs"/>
            </a:endParaRPr>
          </a:p>
        </p:txBody>
      </p:sp>
      <p:pic>
        <p:nvPicPr>
          <p:cNvPr id="14" name="Picture 13" descr="A man sharing a cheerful moment with a woman while checking some documents on a table.">
            <a:extLst>
              <a:ext uri="{FF2B5EF4-FFF2-40B4-BE49-F238E27FC236}">
                <a16:creationId xmlns:a16="http://schemas.microsoft.com/office/drawing/2014/main" id="{9F639A15-3503-614B-8D2D-1C5B244788B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034"/>
          <a:stretch/>
        </p:blipFill>
        <p:spPr>
          <a:xfrm>
            <a:off x="3537530" y="0"/>
            <a:ext cx="8654469" cy="6858000"/>
          </a:xfrm>
          <a:prstGeom prst="rect">
            <a:avLst/>
          </a:prstGeom>
        </p:spPr>
      </p:pic>
      <p:sp>
        <p:nvSpPr>
          <p:cNvPr id="16" name="Rectangle 15">
            <a:extLst>
              <a:ext uri="{FF2B5EF4-FFF2-40B4-BE49-F238E27FC236}">
                <a16:creationId xmlns:a16="http://schemas.microsoft.com/office/drawing/2014/main" id="{0F5FCF3E-ED9C-D749-83DF-87B3BCE7011F}"/>
              </a:ext>
              <a:ext uri="{C183D7F6-B498-43B3-948B-1728B52AA6E4}">
                <adec:decorative xmlns:adec="http://schemas.microsoft.com/office/drawing/2017/decorative" xmlns="" val="1"/>
              </a:ext>
            </a:extLst>
          </p:cNvPr>
          <p:cNvSpPr/>
          <p:nvPr/>
        </p:nvSpPr>
        <p:spPr>
          <a:xfrm>
            <a:off x="3537529" y="1806744"/>
            <a:ext cx="2744647" cy="3338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Rectangle 16">
            <a:extLst>
              <a:ext uri="{FF2B5EF4-FFF2-40B4-BE49-F238E27FC236}">
                <a16:creationId xmlns:a16="http://schemas.microsoft.com/office/drawing/2014/main" id="{E3A2BFA8-8A37-034D-B5B1-ADC86B134A5F}"/>
              </a:ext>
              <a:ext uri="{C183D7F6-B498-43B3-948B-1728B52AA6E4}">
                <adec:decorative xmlns:adec="http://schemas.microsoft.com/office/drawing/2017/decorative" xmlns="" val="1"/>
              </a:ext>
            </a:extLst>
          </p:cNvPr>
          <p:cNvSpPr/>
          <p:nvPr/>
        </p:nvSpPr>
        <p:spPr>
          <a:xfrm>
            <a:off x="6167302" y="1806744"/>
            <a:ext cx="164759" cy="33383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5" name="TextBox 4">
            <a:extLst>
              <a:ext uri="{FF2B5EF4-FFF2-40B4-BE49-F238E27FC236}">
                <a16:creationId xmlns:a16="http://schemas.microsoft.com/office/drawing/2014/main" id="{7DCFE5F3-6B73-47F7-8684-FF035FF73E35}"/>
              </a:ext>
              <a:ext uri="{C183D7F6-B498-43B3-948B-1728B52AA6E4}">
                <adec:decorative xmlns:adec="http://schemas.microsoft.com/office/drawing/2017/decorative" xmlns="" val="1"/>
              </a:ext>
            </a:extLst>
          </p:cNvPr>
          <p:cNvSpPr txBox="1"/>
          <p:nvPr/>
        </p:nvSpPr>
        <p:spPr>
          <a:xfrm>
            <a:off x="553046" y="2667600"/>
            <a:ext cx="4694830"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a:ea typeface="+mj-ea"/>
                <a:cs typeface="Arial"/>
              </a:rPr>
              <a:t>How to get started </a:t>
            </a:r>
            <a:endParaRPr lang="en-GB" dirty="0" err="1">
              <a:solidFill>
                <a:srgbClr val="7F7F7F"/>
              </a:solidFill>
            </a:endParaRPr>
          </a:p>
        </p:txBody>
      </p:sp>
    </p:spTree>
    <p:extLst>
      <p:ext uri="{BB962C8B-B14F-4D97-AF65-F5344CB8AC3E}">
        <p14:creationId xmlns:p14="http://schemas.microsoft.com/office/powerpoint/2010/main" val="2584649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49879" y="2091225"/>
            <a:ext cx="2966113" cy="882293"/>
          </a:xfrm>
          <a:noFill/>
        </p:spPr>
        <p:txBody>
          <a:bodyPr wrap="square" rtlCol="0">
            <a:spAutoFit/>
          </a:bodyPr>
          <a:lstStyle/>
          <a:p>
            <a:pPr defTabSz="914400"/>
            <a:r>
              <a:rPr lang="en-US" sz="3800" dirty="0">
                <a:solidFill>
                  <a:srgbClr val="592C82"/>
                </a:solidFill>
                <a:latin typeface="Arial"/>
              </a:rPr>
              <a:t>Questions?</a:t>
            </a:r>
          </a:p>
        </p:txBody>
      </p:sp>
      <p:pic>
        <p:nvPicPr>
          <p:cNvPr id="9" name="Picture 8" descr="A customer service executive with headphones attending a call.">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11" name="Rectangle 10">
            <a:extLst>
              <a:ext uri="{FF2B5EF4-FFF2-40B4-BE49-F238E27FC236}">
                <a16:creationId xmlns:a16="http://schemas.microsoft.com/office/drawing/2014/main" id="{C676B806-EE22-4573-9486-21A8CAD11FB9}"/>
              </a:ext>
              <a:ext uri="{C183D7F6-B498-43B3-948B-1728B52AA6E4}">
                <adec:decorative xmlns:adec="http://schemas.microsoft.com/office/drawing/2017/decorative" xmlns="" val="1"/>
              </a:ext>
            </a:extLst>
          </p:cNvPr>
          <p:cNvSpPr/>
          <p:nvPr/>
        </p:nvSpPr>
        <p:spPr>
          <a:xfrm>
            <a:off x="3443288" y="1279525"/>
            <a:ext cx="1289684"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2" name="Rectangle 11">
            <a:extLst>
              <a:ext uri="{FF2B5EF4-FFF2-40B4-BE49-F238E27FC236}">
                <a16:creationId xmlns:a16="http://schemas.microsoft.com/office/drawing/2014/main" id="{E970B66D-FB6C-4CF9-AC4E-272B9DEDA660}"/>
              </a:ext>
              <a:ext uri="{C183D7F6-B498-43B3-948B-1728B52AA6E4}">
                <adec:decorative xmlns:adec="http://schemas.microsoft.com/office/drawing/2017/decorative" xmlns="" val="1"/>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5" name="TextBox 14">
            <a:extLst>
              <a:ext uri="{FF2B5EF4-FFF2-40B4-BE49-F238E27FC236}">
                <a16:creationId xmlns:a16="http://schemas.microsoft.com/office/drawing/2014/main" id="{4FF7FB90-DD34-1041-8092-98C16D0A6A4B}"/>
              </a:ext>
              <a:ext uri="{C183D7F6-B498-43B3-948B-1728B52AA6E4}">
                <adec:decorative xmlns:adec="http://schemas.microsoft.com/office/drawing/2017/decorative" xmlns="" val="1"/>
              </a:ext>
            </a:extLst>
          </p:cNvPr>
          <p:cNvSpPr txBox="1"/>
          <p:nvPr/>
        </p:nvSpPr>
        <p:spPr>
          <a:xfrm>
            <a:off x="171013" y="3057433"/>
            <a:ext cx="5112984" cy="1737912"/>
          </a:xfrm>
          <a:prstGeom prst="rect">
            <a:avLst/>
          </a:prstGeom>
          <a:noFill/>
        </p:spPr>
        <p:txBody>
          <a:bodyPr wrap="square" rtlCol="0">
            <a:spAutoFit/>
          </a:bodyPr>
          <a:lstStyle/>
          <a:p>
            <a:pPr defTabSz="609585">
              <a:lnSpc>
                <a:spcPct val="130000"/>
              </a:lnSpc>
            </a:pPr>
            <a:r>
              <a:rPr lang="en-US" sz="2400" dirty="0">
                <a:solidFill>
                  <a:srgbClr val="007A96"/>
                </a:solidFill>
                <a:latin typeface="Arial"/>
              </a:rPr>
              <a:t>We’re here for you 24/7</a:t>
            </a:r>
          </a:p>
          <a:p>
            <a:pPr defTabSz="609585">
              <a:lnSpc>
                <a:spcPct val="130000"/>
              </a:lnSpc>
              <a:spcAft>
                <a:spcPts val="1600"/>
              </a:spcAft>
            </a:pPr>
            <a:r>
              <a:rPr lang="en-US" sz="2400" dirty="0" smtClean="0">
                <a:solidFill>
                  <a:srgbClr val="007A96"/>
                </a:solidFill>
                <a:latin typeface="Arial"/>
              </a:rPr>
              <a:t>866.735.8195 or </a:t>
            </a:r>
            <a:r>
              <a:rPr lang="en-US" sz="2400" dirty="0" smtClean="0">
                <a:solidFill>
                  <a:srgbClr val="007A96"/>
                </a:solidFill>
                <a:latin typeface="+mj-lt"/>
              </a:rPr>
              <a:t>877-924-3976</a:t>
            </a:r>
          </a:p>
          <a:p>
            <a:pPr lvl="0" defTabSz="609585">
              <a:lnSpc>
                <a:spcPct val="130000"/>
              </a:lnSpc>
              <a:spcAft>
                <a:spcPts val="1600"/>
              </a:spcAft>
              <a:defRPr/>
            </a:pPr>
            <a:r>
              <a:rPr lang="en-US" sz="2400" dirty="0">
                <a:noFill/>
                <a:hlinkClick r:id="rId4">
                  <a:extLst>
                    <a:ext uri="{A12FA001-AC4F-418D-AE19-62706E023703}">
                      <ahyp:hlinkClr xmlns="" xmlns:ahyp="http://schemas.microsoft.com/office/drawing/2018/hyperlinkcolor" xmlns:lc="http://schemas.openxmlformats.org/drawingml/2006/lockedCanvas" val="tx"/>
                    </a:ext>
                  </a:extLst>
                </a:hlinkClick>
              </a:rPr>
              <a:t>HealthEquity.com/Learn</a:t>
            </a:r>
            <a:endParaRPr lang="en-US" sz="2400" dirty="0">
              <a:noFill/>
            </a:endParaRPr>
          </a:p>
        </p:txBody>
      </p:sp>
    </p:spTree>
    <p:extLst>
      <p:ext uri="{BB962C8B-B14F-4D97-AF65-F5344CB8AC3E}">
        <p14:creationId xmlns:p14="http://schemas.microsoft.com/office/powerpoint/2010/main" val="1245088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0ABD-3CA0-40FA-B887-68388AA43079}"/>
              </a:ext>
            </a:extLst>
          </p:cNvPr>
          <p:cNvSpPr>
            <a:spLocks noGrp="1"/>
          </p:cNvSpPr>
          <p:nvPr>
            <p:ph type="title"/>
          </p:nvPr>
        </p:nvSpPr>
        <p:spPr>
          <a:xfrm>
            <a:off x="2689378" y="243841"/>
            <a:ext cx="6813245" cy="769441"/>
          </a:xfrm>
        </p:spPr>
        <p:txBody>
          <a:bodyPr/>
          <a:lstStyle/>
          <a:p>
            <a:pPr algn="ctr"/>
            <a:r>
              <a:rPr lang="en-US" sz="3800" b="1" dirty="0">
                <a:noFill/>
              </a:rPr>
              <a:t>Thank you</a:t>
            </a:r>
            <a:endParaRPr lang="en-GB" sz="3800" b="1" dirty="0">
              <a:noFill/>
            </a:endParaRPr>
          </a:p>
        </p:txBody>
      </p:sp>
      <p:pic>
        <p:nvPicPr>
          <p:cNvPr id="3" name="Graphic 2" descr="HealthEquity® logo">
            <a:extLst>
              <a:ext uri="{FF2B5EF4-FFF2-40B4-BE49-F238E27FC236}">
                <a16:creationId xmlns:a16="http://schemas.microsoft.com/office/drawing/2014/main" id="{AB186468-D82E-4B4F-AE32-8C443F2AC6E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38622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099941"/>
            <a:ext cx="3757684" cy="908318"/>
          </a:xfrm>
        </p:spPr>
        <p:txBody>
          <a:bodyPr/>
          <a:lstStyle/>
          <a:p>
            <a:pPr>
              <a:lnSpc>
                <a:spcPts val="6080"/>
              </a:lnSpc>
            </a:pPr>
            <a:r>
              <a:rPr lang="en-US" sz="3800" b="1" dirty="0">
                <a:noFill/>
              </a:rPr>
              <a:t>Save hundreds</a:t>
            </a:r>
          </a:p>
        </p:txBody>
      </p:sp>
      <p:sp>
        <p:nvSpPr>
          <p:cNvPr id="2" name="Content Placeholder 1">
            <a:extLst>
              <a:ext uri="{FF2B5EF4-FFF2-40B4-BE49-F238E27FC236}">
                <a16:creationId xmlns:a16="http://schemas.microsoft.com/office/drawing/2014/main" id="{A3931932-C723-4969-A3B8-76121247EC1E}"/>
              </a:ext>
            </a:extLst>
          </p:cNvPr>
          <p:cNvSpPr>
            <a:spLocks noGrp="1"/>
          </p:cNvSpPr>
          <p:nvPr>
            <p:ph sz="quarter" idx="10"/>
          </p:nvPr>
        </p:nvSpPr>
        <p:spPr>
          <a:xfrm>
            <a:off x="547090" y="3015474"/>
            <a:ext cx="4254171" cy="1466895"/>
          </a:xfrm>
        </p:spPr>
        <p:txBody>
          <a:bodyPr>
            <a:no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Commuter benefits help member save hundreds* every year on commuter costs.</a:t>
            </a:r>
          </a:p>
        </p:txBody>
      </p:sp>
      <p:sp>
        <p:nvSpPr>
          <p:cNvPr id="4" name="Content Placeholder 3">
            <a:extLst>
              <a:ext uri="{FF2B5EF4-FFF2-40B4-BE49-F238E27FC236}">
                <a16:creationId xmlns:a16="http://schemas.microsoft.com/office/drawing/2014/main" id="{F0F7F0AE-EAC3-41D4-ACEF-B5A71DB8ACEF}"/>
              </a:ext>
            </a:extLst>
          </p:cNvPr>
          <p:cNvSpPr>
            <a:spLocks noGrp="1"/>
          </p:cNvSpPr>
          <p:nvPr>
            <p:ph sz="quarter" idx="11"/>
          </p:nvPr>
        </p:nvSpPr>
        <p:spPr>
          <a:xfrm>
            <a:off x="579330" y="5891203"/>
            <a:ext cx="2872265" cy="704896"/>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*The example used is for illustrative purposes only; actual savings may vary. Estimated savings are based on an assumed combined federal and state income tax bracket of 30%. Actual savings will depend on your taxable income and tax status.</a:t>
            </a:r>
          </a:p>
        </p:txBody>
      </p:sp>
      <p:pic>
        <p:nvPicPr>
          <p:cNvPr id="13" name="Picture 2" descr="A woman with a glass of drink waiting at a railway station.">
            <a:extLst>
              <a:ext uri="{FF2B5EF4-FFF2-40B4-BE49-F238E27FC236}">
                <a16:creationId xmlns:a16="http://schemas.microsoft.com/office/drawing/2014/main" id="{5C249D6B-6AD0-8945-9B58-E2332B975DF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046" t="4268" r="12208" b="4338"/>
          <a:stretch/>
        </p:blipFill>
        <p:spPr bwMode="auto">
          <a:xfrm>
            <a:off x="3821722" y="-1"/>
            <a:ext cx="8370277" cy="68528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50C81D2-FAD0-F741-8E2E-A442C4C3E09B}"/>
              </a:ext>
              <a:ext uri="{C183D7F6-B498-43B3-948B-1728B52AA6E4}">
                <adec:decorative xmlns:adec="http://schemas.microsoft.com/office/drawing/2017/decorative" xmlns="" val="1"/>
              </a:ext>
            </a:extLst>
          </p:cNvPr>
          <p:cNvSpPr/>
          <p:nvPr/>
        </p:nvSpPr>
        <p:spPr>
          <a:xfrm>
            <a:off x="1088622" y="1562491"/>
            <a:ext cx="4254171"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6" name="Rectangle 15">
            <a:extLst>
              <a:ext uri="{FF2B5EF4-FFF2-40B4-BE49-F238E27FC236}">
                <a16:creationId xmlns:a16="http://schemas.microsoft.com/office/drawing/2014/main" id="{6461E32D-AAC7-AD44-8515-64E146F0C508}"/>
              </a:ext>
              <a:ext uri="{C183D7F6-B498-43B3-948B-1728B52AA6E4}">
                <adec:decorative xmlns:adec="http://schemas.microsoft.com/office/drawing/2017/decorative" xmlns="" val="1"/>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TextBox 16">
            <a:extLst>
              <a:ext uri="{FF2B5EF4-FFF2-40B4-BE49-F238E27FC236}">
                <a16:creationId xmlns:a16="http://schemas.microsoft.com/office/drawing/2014/main" id="{203F35C0-3D78-4141-8958-F9CCB078C72D}"/>
              </a:ext>
              <a:ext uri="{C183D7F6-B498-43B3-948B-1728B52AA6E4}">
                <adec:decorative xmlns:adec="http://schemas.microsoft.com/office/drawing/2017/decorative" xmlns="" val="1"/>
              </a:ext>
            </a:extLst>
          </p:cNvPr>
          <p:cNvSpPr txBox="1"/>
          <p:nvPr/>
        </p:nvSpPr>
        <p:spPr>
          <a:xfrm>
            <a:off x="548640" y="3016817"/>
            <a:ext cx="4457821" cy="1335622"/>
          </a:xfrm>
          <a:prstGeom prst="rect">
            <a:avLst/>
          </a:prstGeom>
          <a:noFill/>
        </p:spPr>
        <p:txBody>
          <a:bodyPr wrap="square" lIns="91440" tIns="45720" rIns="91440" bIns="45720" rtlCol="0" anchor="t">
            <a:spAutoFit/>
          </a:bodyPr>
          <a:lstStyle/>
          <a:p>
            <a:pPr defTabSz="609585">
              <a:lnSpc>
                <a:spcPct val="140000"/>
              </a:lnSpc>
            </a:pPr>
            <a:r>
              <a:rPr lang="en-US" sz="2000" dirty="0"/>
              <a:t>Commuter benefits help members save hundreds* every year on commuter costs.</a:t>
            </a:r>
          </a:p>
        </p:txBody>
      </p:sp>
      <p:sp>
        <p:nvSpPr>
          <p:cNvPr id="5" name="TextBox 4">
            <a:extLst>
              <a:ext uri="{FF2B5EF4-FFF2-40B4-BE49-F238E27FC236}">
                <a16:creationId xmlns:a16="http://schemas.microsoft.com/office/drawing/2014/main" id="{5EAE7B0A-1102-4A14-9DAC-E44C559B5312}"/>
              </a:ext>
              <a:ext uri="{C183D7F6-B498-43B3-948B-1728B52AA6E4}">
                <adec:decorative xmlns:adec="http://schemas.microsoft.com/office/drawing/2017/decorative" xmlns="" val="1"/>
              </a:ext>
            </a:extLst>
          </p:cNvPr>
          <p:cNvSpPr txBox="1"/>
          <p:nvPr/>
        </p:nvSpPr>
        <p:spPr>
          <a:xfrm>
            <a:off x="554232" y="2256287"/>
            <a:ext cx="4254171"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Save hundreds</a:t>
            </a:r>
            <a:endParaRPr lang="en-GB" dirty="0" err="1">
              <a:solidFill>
                <a:srgbClr val="7F7F7F"/>
              </a:solidFill>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ED01E-8BF1-4D83-A006-48C4B46D77BB}"/>
              </a:ext>
            </a:extLst>
          </p:cNvPr>
          <p:cNvSpPr>
            <a:spLocks noGrp="1"/>
          </p:cNvSpPr>
          <p:nvPr>
            <p:ph type="title"/>
          </p:nvPr>
        </p:nvSpPr>
        <p:spPr>
          <a:xfrm>
            <a:off x="733676" y="2261359"/>
            <a:ext cx="4790824" cy="2472063"/>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What expenses </a:t>
            </a:r>
            <a:b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can Commuter Benefits be used for?</a:t>
            </a:r>
            <a:endParaRPr lang="en-GB" dirty="0"/>
          </a:p>
        </p:txBody>
      </p:sp>
      <p:sp>
        <p:nvSpPr>
          <p:cNvPr id="4" name="Oval 3">
            <a:extLst>
              <a:ext uri="{FF2B5EF4-FFF2-40B4-BE49-F238E27FC236}">
                <a16:creationId xmlns:a16="http://schemas.microsoft.com/office/drawing/2014/main" id="{BD5278A3-1296-4E51-BA87-0A48F2E3A734}"/>
              </a:ext>
              <a:ext uri="{C183D7F6-B498-43B3-948B-1728B52AA6E4}">
                <adec:decorative xmlns:adec="http://schemas.microsoft.com/office/drawing/2017/decorative" xmlns="" val="1"/>
              </a:ext>
            </a:extLst>
          </p:cNvPr>
          <p:cNvSpPr/>
          <p:nvPr/>
        </p:nvSpPr>
        <p:spPr>
          <a:xfrm>
            <a:off x="728823" y="1470924"/>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A359EFB9-2647-4F79-A51F-343B3E080DFD}"/>
              </a:ext>
            </a:extLst>
          </p:cNvPr>
          <p:cNvSpPr>
            <a:spLocks noGrp="1"/>
          </p:cNvSpPr>
          <p:nvPr>
            <p:ph sz="quarter" idx="10"/>
          </p:nvPr>
        </p:nvSpPr>
        <p:spPr>
          <a:xfrm>
            <a:off x="6824825" y="2022359"/>
            <a:ext cx="5009186" cy="2973331"/>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Vanpool fees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Employer-owned parking</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Bus, subway, train fees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Parking near public transportation </a:t>
            </a:r>
          </a:p>
        </p:txBody>
      </p:sp>
    </p:spTree>
    <p:extLst>
      <p:ext uri="{BB962C8B-B14F-4D97-AF65-F5344CB8AC3E}">
        <p14:creationId xmlns:p14="http://schemas.microsoft.com/office/powerpoint/2010/main" val="111702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9A32-5872-4AB1-B938-1372F776B5E2}"/>
              </a:ext>
            </a:extLst>
          </p:cNvPr>
          <p:cNvSpPr>
            <a:spLocks noGrp="1"/>
          </p:cNvSpPr>
          <p:nvPr>
            <p:ph type="title"/>
          </p:nvPr>
        </p:nvSpPr>
        <p:spPr>
          <a:xfrm>
            <a:off x="2558740" y="3414722"/>
            <a:ext cx="6855725" cy="769441"/>
          </a:xfrm>
        </p:spPr>
        <p:txBody>
          <a:bodyPr/>
          <a:lstStyle/>
          <a:p>
            <a:pPr marL="0" marR="0" lvl="0" indent="0" defTabSz="914400" rtl="0" eaLnBrk="1" fontAlgn="auto" latinLnBrk="0" hangingPunct="1">
              <a:lnSpc>
                <a:spcPct val="100000"/>
              </a:lnSpc>
              <a:spcBef>
                <a:spcPts val="0"/>
              </a:spcBef>
              <a:spcAft>
                <a:spcPts val="240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a:t>
            </a:r>
            <a:endParaRPr lang="en-GB" dirty="0"/>
          </a:p>
        </p:txBody>
      </p:sp>
      <p:grpSp>
        <p:nvGrpSpPr>
          <p:cNvPr id="19" name="Group 18">
            <a:extLst>
              <a:ext uri="{FF2B5EF4-FFF2-40B4-BE49-F238E27FC236}">
                <a16:creationId xmlns:a16="http://schemas.microsoft.com/office/drawing/2014/main" id="{68E480EE-797A-C44B-8440-2FE95EE61B77}"/>
              </a:ext>
              <a:ext uri="{C183D7F6-B498-43B3-948B-1728B52AA6E4}">
                <adec:decorative xmlns:adec="http://schemas.microsoft.com/office/drawing/2017/decorative" xmlns="" val="1"/>
              </a:ext>
            </a:extLst>
          </p:cNvPr>
          <p:cNvGrpSpPr/>
          <p:nvPr/>
        </p:nvGrpSpPr>
        <p:grpSpPr>
          <a:xfrm>
            <a:off x="5498928" y="251339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 uri="{C183D7F6-B498-43B3-948B-1728B52AA6E4}">
                  <adec:decorative xmlns:adec="http://schemas.microsoft.com/office/drawing/2017/decorative" xmlns="" val="1"/>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21" name="Picture 20">
              <a:extLst>
                <a:ext uri="{FF2B5EF4-FFF2-40B4-BE49-F238E27FC236}">
                  <a16:creationId xmlns:a16="http://schemas.microsoft.com/office/drawing/2014/main" id="{B25120CF-B4F0-6744-955B-300D6E31541A}"/>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Tree>
    <p:extLst>
      <p:ext uri="{BB962C8B-B14F-4D97-AF65-F5344CB8AC3E}">
        <p14:creationId xmlns:p14="http://schemas.microsoft.com/office/powerpoint/2010/main" val="40613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055A-77C7-4B79-970C-08B852965104}"/>
              </a:ext>
            </a:extLst>
          </p:cNvPr>
          <p:cNvSpPr>
            <a:spLocks noGrp="1"/>
          </p:cNvSpPr>
          <p:nvPr>
            <p:ph type="title"/>
          </p:nvPr>
        </p:nvSpPr>
        <p:spPr>
          <a:xfrm>
            <a:off x="1208504" y="397679"/>
            <a:ext cx="9808326" cy="841321"/>
          </a:xfrm>
        </p:spPr>
        <p:txBody>
          <a:bodyPr/>
          <a:lstStyle/>
          <a:p>
            <a:pPr marL="0" marR="0" lvl="0" indent="0" defTabSz="609585" rtl="0" eaLnBrk="1" fontAlgn="auto" latinLnBrk="0" hangingPunct="1">
              <a:lnSpc>
                <a:spcPct val="100000"/>
              </a:lnSpc>
              <a:spcBef>
                <a:spcPts val="0"/>
              </a:spcBef>
              <a:spcAft>
                <a:spcPts val="0"/>
              </a:spcAft>
              <a:tabLst/>
              <a:defRPr/>
            </a:pPr>
            <a:r>
              <a:rPr lang="en-US" sz="4267" b="1" dirty="0">
                <a:solidFill>
                  <a:srgbClr val="592C82"/>
                </a:solidFill>
                <a:cs typeface="Arial" panose="020B0604020202020204" pitchFamily="34" charset="0"/>
              </a:rPr>
              <a:t>Save on Commuter eligible expenses</a:t>
            </a:r>
            <a:endParaRPr lang="en-GB" sz="4267" b="1" dirty="0">
              <a:solidFill>
                <a:srgbClr val="592C82"/>
              </a:solidFill>
              <a:cs typeface="Arial" panose="020B0604020202020204" pitchFamily="34" charset="0"/>
            </a:endParaRPr>
          </a:p>
        </p:txBody>
      </p:sp>
      <p:pic>
        <p:nvPicPr>
          <p:cNvPr id="3" name="Picture 2">
            <a:extLst>
              <a:ext uri="{FF2B5EF4-FFF2-40B4-BE49-F238E27FC236}">
                <a16:creationId xmlns:a16="http://schemas.microsoft.com/office/drawing/2014/main" id="{A50D5E53-157B-CB43-B659-A627391677A9}"/>
              </a:ext>
              <a:ext uri="{C183D7F6-B498-43B3-948B-1728B52AA6E4}">
                <adec:decorative xmlns:adec="http://schemas.microsoft.com/office/drawing/2017/decorative" xmlns=""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50116" y="2667812"/>
            <a:ext cx="793083" cy="901660"/>
          </a:xfrm>
          <a:prstGeom prst="rect">
            <a:avLst/>
          </a:prstGeom>
          <a:solidFill>
            <a:srgbClr val="007A96"/>
          </a:solidFill>
        </p:spPr>
      </p:pic>
      <p:sp>
        <p:nvSpPr>
          <p:cNvPr id="6" name="Content Placeholder 5">
            <a:extLst>
              <a:ext uri="{FF2B5EF4-FFF2-40B4-BE49-F238E27FC236}">
                <a16:creationId xmlns:a16="http://schemas.microsoft.com/office/drawing/2014/main" id="{A19A7CA5-AB68-4DCB-9E2A-7993B6BBD568}"/>
              </a:ext>
            </a:extLst>
          </p:cNvPr>
          <p:cNvSpPr>
            <a:spLocks noGrp="1"/>
          </p:cNvSpPr>
          <p:nvPr>
            <p:ph sz="quarter" idx="10"/>
          </p:nvPr>
        </p:nvSpPr>
        <p:spPr>
          <a:xfrm>
            <a:off x="554415" y="3226858"/>
            <a:ext cx="787288" cy="948671"/>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BUS</a:t>
            </a:r>
          </a:p>
        </p:txBody>
      </p:sp>
      <p:pic>
        <p:nvPicPr>
          <p:cNvPr id="26" name="Picture 25">
            <a:extLst>
              <a:ext uri="{FF2B5EF4-FFF2-40B4-BE49-F238E27FC236}">
                <a16:creationId xmlns:a16="http://schemas.microsoft.com/office/drawing/2014/main" id="{FB3E9061-01ED-2B4B-8BEA-AD7E365D8086}"/>
              </a:ext>
              <a:ext uri="{C183D7F6-B498-43B3-948B-1728B52AA6E4}">
                <adec:decorative xmlns:adec="http://schemas.microsoft.com/office/drawing/2017/decorative" xmlns=""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503479" y="2667810"/>
            <a:ext cx="862243" cy="901660"/>
          </a:xfrm>
          <a:prstGeom prst="rect">
            <a:avLst/>
          </a:prstGeom>
        </p:spPr>
      </p:pic>
      <p:sp>
        <p:nvSpPr>
          <p:cNvPr id="7" name="Content Placeholder 6">
            <a:extLst>
              <a:ext uri="{FF2B5EF4-FFF2-40B4-BE49-F238E27FC236}">
                <a16:creationId xmlns:a16="http://schemas.microsoft.com/office/drawing/2014/main" id="{683A50A9-FCE6-43F6-A4D9-B209DDE79101}"/>
              </a:ext>
            </a:extLst>
          </p:cNvPr>
          <p:cNvSpPr>
            <a:spLocks noGrp="1"/>
          </p:cNvSpPr>
          <p:nvPr>
            <p:ph sz="quarter" idx="11"/>
          </p:nvPr>
        </p:nvSpPr>
        <p:spPr>
          <a:xfrm>
            <a:off x="2389028" y="3226002"/>
            <a:ext cx="1092008" cy="923330"/>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FERRY</a:t>
            </a:r>
          </a:p>
        </p:txBody>
      </p:sp>
      <p:pic>
        <p:nvPicPr>
          <p:cNvPr id="32" name="Picture 31">
            <a:extLst>
              <a:ext uri="{FF2B5EF4-FFF2-40B4-BE49-F238E27FC236}">
                <a16:creationId xmlns:a16="http://schemas.microsoft.com/office/drawing/2014/main" id="{02042738-0316-8E41-987C-2AEDFA5C7D60}"/>
              </a:ext>
              <a:ext uri="{C183D7F6-B498-43B3-948B-1728B52AA6E4}">
                <adec:decorative xmlns:adec="http://schemas.microsoft.com/office/drawing/2017/decorative" xmlns=""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4119386" y="2856375"/>
            <a:ext cx="1684971" cy="737797"/>
          </a:xfrm>
          <a:prstGeom prst="rect">
            <a:avLst/>
          </a:prstGeom>
        </p:spPr>
      </p:pic>
      <p:sp>
        <p:nvSpPr>
          <p:cNvPr id="8" name="Content Placeholder 7">
            <a:extLst>
              <a:ext uri="{FF2B5EF4-FFF2-40B4-BE49-F238E27FC236}">
                <a16:creationId xmlns:a16="http://schemas.microsoft.com/office/drawing/2014/main" id="{E341270E-1D7D-4B62-9093-C51C73C73C3D}"/>
              </a:ext>
            </a:extLst>
          </p:cNvPr>
          <p:cNvSpPr>
            <a:spLocks noGrp="1"/>
          </p:cNvSpPr>
          <p:nvPr>
            <p:ph sz="quarter" idx="12"/>
          </p:nvPr>
        </p:nvSpPr>
        <p:spPr>
          <a:xfrm>
            <a:off x="4137968" y="3225776"/>
            <a:ext cx="1566668" cy="1082922"/>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SUBWAY</a:t>
            </a:r>
          </a:p>
        </p:txBody>
      </p:sp>
      <p:pic>
        <p:nvPicPr>
          <p:cNvPr id="29" name="Picture 28">
            <a:extLst>
              <a:ext uri="{FF2B5EF4-FFF2-40B4-BE49-F238E27FC236}">
                <a16:creationId xmlns:a16="http://schemas.microsoft.com/office/drawing/2014/main" id="{71298BC9-EB86-9844-8CB4-7CE711457F0A}"/>
              </a:ext>
              <a:ext uri="{C183D7F6-B498-43B3-948B-1728B52AA6E4}">
                <adec:decorative xmlns:adec="http://schemas.microsoft.com/office/drawing/2017/decorative" xmlns="" val="1"/>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583734" y="2667812"/>
            <a:ext cx="733908" cy="901660"/>
          </a:xfrm>
          <a:prstGeom prst="rect">
            <a:avLst/>
          </a:prstGeom>
        </p:spPr>
      </p:pic>
      <p:sp>
        <p:nvSpPr>
          <p:cNvPr id="11" name="Content Placeholder 10">
            <a:extLst>
              <a:ext uri="{FF2B5EF4-FFF2-40B4-BE49-F238E27FC236}">
                <a16:creationId xmlns:a16="http://schemas.microsoft.com/office/drawing/2014/main" id="{581E38A1-4F71-4670-B991-D887271F91A5}"/>
              </a:ext>
            </a:extLst>
          </p:cNvPr>
          <p:cNvSpPr>
            <a:spLocks noGrp="1"/>
          </p:cNvSpPr>
          <p:nvPr>
            <p:ph sz="quarter" idx="13"/>
          </p:nvPr>
        </p:nvSpPr>
        <p:spPr>
          <a:xfrm>
            <a:off x="6221802" y="3225601"/>
            <a:ext cx="1487794" cy="933991"/>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TRAIN</a:t>
            </a:r>
          </a:p>
        </p:txBody>
      </p:sp>
      <p:pic>
        <p:nvPicPr>
          <p:cNvPr id="35" name="Picture 34">
            <a:extLst>
              <a:ext uri="{FF2B5EF4-FFF2-40B4-BE49-F238E27FC236}">
                <a16:creationId xmlns:a16="http://schemas.microsoft.com/office/drawing/2014/main" id="{8F2BFB46-F3E3-0644-A694-45DCD12E5C32}"/>
              </a:ext>
              <a:ext uri="{C183D7F6-B498-43B3-948B-1728B52AA6E4}">
                <adec:decorative xmlns:adec="http://schemas.microsoft.com/office/drawing/2017/decorative" xmlns="" val="1"/>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8332420" y="2755747"/>
            <a:ext cx="1255858" cy="804443"/>
          </a:xfrm>
          <a:prstGeom prst="rect">
            <a:avLst/>
          </a:prstGeom>
        </p:spPr>
      </p:pic>
      <p:sp>
        <p:nvSpPr>
          <p:cNvPr id="13" name="Content Placeholder 12">
            <a:extLst>
              <a:ext uri="{FF2B5EF4-FFF2-40B4-BE49-F238E27FC236}">
                <a16:creationId xmlns:a16="http://schemas.microsoft.com/office/drawing/2014/main" id="{4BE26E0C-B1F8-4787-9740-998EF3F1F147}"/>
              </a:ext>
            </a:extLst>
          </p:cNvPr>
          <p:cNvSpPr>
            <a:spLocks noGrp="1"/>
          </p:cNvSpPr>
          <p:nvPr>
            <p:ph sz="quarter" idx="14"/>
          </p:nvPr>
        </p:nvSpPr>
        <p:spPr>
          <a:xfrm>
            <a:off x="8109366" y="3225774"/>
            <a:ext cx="1684972" cy="933991"/>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VANPOOL</a:t>
            </a:r>
          </a:p>
        </p:txBody>
      </p:sp>
      <p:pic>
        <p:nvPicPr>
          <p:cNvPr id="38" name="Picture 37">
            <a:extLst>
              <a:ext uri="{FF2B5EF4-FFF2-40B4-BE49-F238E27FC236}">
                <a16:creationId xmlns:a16="http://schemas.microsoft.com/office/drawing/2014/main" id="{3588219C-9AE9-FC43-B3D3-0CB68B032D5A}"/>
              </a:ext>
              <a:ext uri="{C183D7F6-B498-43B3-948B-1728B52AA6E4}">
                <adec:decorative xmlns:adec="http://schemas.microsoft.com/office/drawing/2017/decorative" xmlns="" val="1"/>
              </a:ext>
            </a:extLst>
          </p:cNvPr>
          <p:cNvPicPr>
            <a:picLocks noChangeAspect="1"/>
          </p:cNvPicPr>
          <p:nvPr/>
        </p:nvPicPr>
        <p:blipFill>
          <a:blip r:embed="rId13" cstate="screen">
            <a:extLst>
              <a:ext uri="{BEBA8EAE-BF5A-486C-A8C5-ECC9F3942E4B}">
                <a14:imgProps xmlns:a14="http://schemas.microsoft.com/office/drawing/2010/main">
                  <a14:imgLayer r:embed="rId14">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0141843" y="2790824"/>
            <a:ext cx="1473712" cy="769364"/>
          </a:xfrm>
          <a:prstGeom prst="rect">
            <a:avLst/>
          </a:prstGeom>
        </p:spPr>
      </p:pic>
      <p:sp>
        <p:nvSpPr>
          <p:cNvPr id="14" name="Content Placeholder 13">
            <a:extLst>
              <a:ext uri="{FF2B5EF4-FFF2-40B4-BE49-F238E27FC236}">
                <a16:creationId xmlns:a16="http://schemas.microsoft.com/office/drawing/2014/main" id="{6C5396C4-EB8D-420E-8F23-263800565A7A}"/>
              </a:ext>
            </a:extLst>
          </p:cNvPr>
          <p:cNvSpPr>
            <a:spLocks noGrp="1"/>
          </p:cNvSpPr>
          <p:nvPr>
            <p:ph sz="quarter" idx="15"/>
          </p:nvPr>
        </p:nvSpPr>
        <p:spPr>
          <a:xfrm>
            <a:off x="10098071" y="3227027"/>
            <a:ext cx="1684970" cy="1138309"/>
          </a:xfrm>
        </p:spPr>
        <p:txBody>
          <a:bodyPr>
            <a:no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80"/>
                </a:solidFill>
                <a:effectLst/>
                <a:uLnTx/>
                <a:uFillTx/>
                <a:latin typeface="Oswald" panose="02000506000000020004" pitchFamily="2" charset="0"/>
                <a:ea typeface="+mn-ea"/>
                <a:cs typeface="+mn-cs"/>
              </a:rPr>
              <a:t>PARKING</a:t>
            </a:r>
          </a:p>
        </p:txBody>
      </p:sp>
    </p:spTree>
    <p:extLst>
      <p:ext uri="{BB962C8B-B14F-4D97-AF65-F5344CB8AC3E}">
        <p14:creationId xmlns:p14="http://schemas.microsoft.com/office/powerpoint/2010/main" val="334630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6D6A486-51C8-4548-8B08-251A4C48FA0E}"/>
              </a:ext>
            </a:extLst>
          </p:cNvPr>
          <p:cNvSpPr txBox="1">
            <a:spLocks noGrp="1"/>
          </p:cNvSpPr>
          <p:nvPr>
            <p:ph type="title"/>
          </p:nvPr>
        </p:nvSpPr>
        <p:spPr>
          <a:xfrm>
            <a:off x="609600" y="366673"/>
            <a:ext cx="10972800" cy="759119"/>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609585">
              <a:defRPr/>
            </a:pPr>
            <a:r>
              <a:rPr lang="en-US" sz="4267" dirty="0">
                <a:latin typeface="+mj-lt"/>
              </a:rPr>
              <a:t>Transit contribution limit</a:t>
            </a:r>
          </a:p>
        </p:txBody>
      </p:sp>
      <p:graphicFrame>
        <p:nvGraphicFramePr>
          <p:cNvPr id="14" name="Table 13">
            <a:extLst>
              <a:ext uri="{FF2B5EF4-FFF2-40B4-BE49-F238E27FC236}">
                <a16:creationId xmlns:a16="http://schemas.microsoft.com/office/drawing/2014/main" id="{7A399046-E2F7-4ED8-ACEC-072DFB7C2EAB}"/>
              </a:ext>
              <a:ext uri="{C183D7F6-B498-43B3-948B-1728B52AA6E4}">
                <adec:decorative xmlns:adec="http://schemas.microsoft.com/office/drawing/2017/decorative" xmlns="" val="0"/>
              </a:ext>
            </a:extLst>
          </p:cNvPr>
          <p:cNvGraphicFramePr>
            <a:graphicFrameLocks noGrp="1"/>
          </p:cNvGraphicFramePr>
          <p:nvPr>
            <p:extLst>
              <p:ext uri="{D42A27DB-BD31-4B8C-83A1-F6EECF244321}">
                <p14:modId xmlns:p14="http://schemas.microsoft.com/office/powerpoint/2010/main" val="3634928137"/>
              </p:ext>
            </p:extLst>
          </p:nvPr>
        </p:nvGraphicFramePr>
        <p:xfrm>
          <a:off x="2177143" y="1954209"/>
          <a:ext cx="7710270" cy="2042160"/>
        </p:xfrm>
        <a:graphic>
          <a:graphicData uri="http://schemas.openxmlformats.org/drawingml/2006/table">
            <a:tbl>
              <a:tblPr firstRow="1" bandRow="1">
                <a:tableStyleId>{5C22544A-7EE6-4342-B048-85BDC9FD1C3A}</a:tableStyleId>
              </a:tblPr>
              <a:tblGrid>
                <a:gridCol w="2264392">
                  <a:extLst>
                    <a:ext uri="{9D8B030D-6E8A-4147-A177-3AD203B41FA5}">
                      <a16:colId xmlns:a16="http://schemas.microsoft.com/office/drawing/2014/main" val="1965431758"/>
                    </a:ext>
                  </a:extLst>
                </a:gridCol>
                <a:gridCol w="2123801">
                  <a:extLst>
                    <a:ext uri="{9D8B030D-6E8A-4147-A177-3AD203B41FA5}">
                      <a16:colId xmlns:a16="http://schemas.microsoft.com/office/drawing/2014/main" val="362632317"/>
                    </a:ext>
                  </a:extLst>
                </a:gridCol>
                <a:gridCol w="3322077">
                  <a:extLst>
                    <a:ext uri="{9D8B030D-6E8A-4147-A177-3AD203B41FA5}">
                      <a16:colId xmlns:a16="http://schemas.microsoft.com/office/drawing/2014/main" val="766925907"/>
                    </a:ext>
                  </a:extLst>
                </a:gridCol>
              </a:tblGrid>
              <a:tr h="1046697">
                <a:tc>
                  <a:txBody>
                    <a:bodyPr/>
                    <a:lstStyle/>
                    <a:p>
                      <a:pPr algn="ctr"/>
                      <a:r>
                        <a:rPr lang="en-US" sz="1900" b="0" i="0" dirty="0">
                          <a:latin typeface="+mn-lt"/>
                        </a:rPr>
                        <a:t>MONTHLY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dirty="0">
                          <a:latin typeface="+mn-lt"/>
                        </a:rPr>
                        <a:t>ANNUALLY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a:latin typeface="+mn-lt"/>
                        </a:rPr>
                        <a:t>POTENTIAL SAVINGS/YR*</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661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a:latin typeface="+mn-lt"/>
                        </a:rPr>
                        <a:t>$270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i="0" dirty="0">
                          <a:latin typeface="+mn-lt"/>
                        </a:rPr>
                        <a:t>$3,240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3200" b="1" i="0" dirty="0">
                          <a:solidFill>
                            <a:srgbClr val="007A96"/>
                          </a:solidFill>
                          <a:latin typeface="+mn-lt"/>
                        </a:rPr>
                        <a:t>$900+ </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459339"/>
                  </a:ext>
                </a:extLst>
              </a:tr>
            </a:tbl>
          </a:graphicData>
        </a:graphic>
      </p:graphicFrame>
      <p:sp>
        <p:nvSpPr>
          <p:cNvPr id="11" name="Content Placeholder 10">
            <a:extLst>
              <a:ext uri="{FF2B5EF4-FFF2-40B4-BE49-F238E27FC236}">
                <a16:creationId xmlns:a16="http://schemas.microsoft.com/office/drawing/2014/main" id="{B3FBF4F5-129A-47A4-B5B4-8BD17A6C7421}"/>
              </a:ext>
            </a:extLst>
          </p:cNvPr>
          <p:cNvSpPr>
            <a:spLocks noGrp="1"/>
          </p:cNvSpPr>
          <p:nvPr>
            <p:ph sz="quarter" idx="16"/>
          </p:nvPr>
        </p:nvSpPr>
        <p:spPr>
          <a:xfrm>
            <a:off x="2012384" y="4077265"/>
            <a:ext cx="7824883" cy="25654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F6F6F"/>
                </a:solidFill>
                <a:effectLst/>
                <a:uLnTx/>
                <a:uFillTx/>
                <a:latin typeface="Arial"/>
                <a:ea typeface="Calibri" panose="020F0502020204030204" pitchFamily="34" charset="0"/>
                <a:cs typeface="Arial" panose="020B0604020202020204" pitchFamily="34" charset="0"/>
              </a:rPr>
              <a:t>*Based on 30% avg. state and federal income and payroll taxes. Actual savings will vary. Example for illustrative purposes only.</a:t>
            </a:r>
          </a:p>
        </p:txBody>
      </p:sp>
    </p:spTree>
    <p:extLst>
      <p:ext uri="{BB962C8B-B14F-4D97-AF65-F5344CB8AC3E}">
        <p14:creationId xmlns:p14="http://schemas.microsoft.com/office/powerpoint/2010/main" val="16027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A4316B1-8E34-A746-A2D9-7CE146139C6B}"/>
              </a:ext>
            </a:extLst>
          </p:cNvPr>
          <p:cNvSpPr txBox="1">
            <a:spLocks noGrp="1"/>
          </p:cNvSpPr>
          <p:nvPr>
            <p:ph type="title"/>
          </p:nvPr>
        </p:nvSpPr>
        <p:spPr>
          <a:xfrm>
            <a:off x="609600" y="366673"/>
            <a:ext cx="10972800" cy="759119"/>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609585">
              <a:defRPr/>
            </a:pPr>
            <a:r>
              <a:rPr lang="en-US" sz="4267" dirty="0">
                <a:latin typeface="+mj-lt"/>
              </a:rPr>
              <a:t>Parking contribution limit</a:t>
            </a:r>
          </a:p>
        </p:txBody>
      </p:sp>
      <p:graphicFrame>
        <p:nvGraphicFramePr>
          <p:cNvPr id="14" name="Table 13">
            <a:extLst>
              <a:ext uri="{FF2B5EF4-FFF2-40B4-BE49-F238E27FC236}">
                <a16:creationId xmlns:a16="http://schemas.microsoft.com/office/drawing/2014/main" id="{916C2430-4C4C-4DA7-B0CD-947D9904C1FE}"/>
              </a:ext>
            </a:extLst>
          </p:cNvPr>
          <p:cNvGraphicFramePr>
            <a:graphicFrameLocks noGrp="1"/>
          </p:cNvGraphicFramePr>
          <p:nvPr>
            <p:extLst>
              <p:ext uri="{D42A27DB-BD31-4B8C-83A1-F6EECF244321}">
                <p14:modId xmlns:p14="http://schemas.microsoft.com/office/powerpoint/2010/main" val="300993746"/>
              </p:ext>
            </p:extLst>
          </p:nvPr>
        </p:nvGraphicFramePr>
        <p:xfrm>
          <a:off x="2177143" y="1950721"/>
          <a:ext cx="7710270" cy="2042160"/>
        </p:xfrm>
        <a:graphic>
          <a:graphicData uri="http://schemas.openxmlformats.org/drawingml/2006/table">
            <a:tbl>
              <a:tblPr firstRow="1" bandRow="1">
                <a:tableStyleId>{5C22544A-7EE6-4342-B048-85BDC9FD1C3A}</a:tableStyleId>
              </a:tblPr>
              <a:tblGrid>
                <a:gridCol w="2264392">
                  <a:extLst>
                    <a:ext uri="{9D8B030D-6E8A-4147-A177-3AD203B41FA5}">
                      <a16:colId xmlns:a16="http://schemas.microsoft.com/office/drawing/2014/main" val="1965431758"/>
                    </a:ext>
                  </a:extLst>
                </a:gridCol>
                <a:gridCol w="2123801">
                  <a:extLst>
                    <a:ext uri="{9D8B030D-6E8A-4147-A177-3AD203B41FA5}">
                      <a16:colId xmlns:a16="http://schemas.microsoft.com/office/drawing/2014/main" val="362632317"/>
                    </a:ext>
                  </a:extLst>
                </a:gridCol>
                <a:gridCol w="3322077">
                  <a:extLst>
                    <a:ext uri="{9D8B030D-6E8A-4147-A177-3AD203B41FA5}">
                      <a16:colId xmlns:a16="http://schemas.microsoft.com/office/drawing/2014/main" val="766925907"/>
                    </a:ext>
                  </a:extLst>
                </a:gridCol>
              </a:tblGrid>
              <a:tr h="1056640">
                <a:tc>
                  <a:txBody>
                    <a:bodyPr/>
                    <a:lstStyle/>
                    <a:p>
                      <a:pPr algn="ctr"/>
                      <a:r>
                        <a:rPr lang="en-US" sz="1900" b="0" i="0">
                          <a:latin typeface="+mn-lt"/>
                        </a:rPr>
                        <a:t>MONTHLY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dirty="0">
                          <a:latin typeface="+mn-lt"/>
                        </a:rPr>
                        <a:t>ANNUALLY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a:latin typeface="+mn-lt"/>
                        </a:rPr>
                        <a:t>POTENTIAL SAVINGS/YR*</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a:latin typeface="+mn-lt"/>
                        </a:rPr>
                        <a:t>$270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i="0">
                          <a:latin typeface="+mn-lt"/>
                        </a:rPr>
                        <a:t>$3,240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3200" b="1" i="0" dirty="0">
                          <a:solidFill>
                            <a:srgbClr val="007A96"/>
                          </a:solidFill>
                          <a:latin typeface="+mn-lt"/>
                        </a:rPr>
                        <a:t>$900+ </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459339"/>
                  </a:ext>
                </a:extLst>
              </a:tr>
            </a:tbl>
          </a:graphicData>
        </a:graphic>
      </p:graphicFrame>
      <p:sp>
        <p:nvSpPr>
          <p:cNvPr id="13" name="Content Placeholder 12">
            <a:extLst>
              <a:ext uri="{FF2B5EF4-FFF2-40B4-BE49-F238E27FC236}">
                <a16:creationId xmlns:a16="http://schemas.microsoft.com/office/drawing/2014/main" id="{60AD340F-A6E3-4EF6-9473-B209CC34EEC5}"/>
              </a:ext>
            </a:extLst>
          </p:cNvPr>
          <p:cNvSpPr>
            <a:spLocks noGrp="1"/>
          </p:cNvSpPr>
          <p:nvPr>
            <p:ph sz="quarter" idx="16"/>
          </p:nvPr>
        </p:nvSpPr>
        <p:spPr>
          <a:xfrm>
            <a:off x="2012384" y="4077361"/>
            <a:ext cx="8128000" cy="25654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F6F6F"/>
                </a:solidFill>
                <a:effectLst/>
                <a:uLnTx/>
                <a:uFillTx/>
                <a:latin typeface="Arial"/>
                <a:ea typeface="Calibri" panose="020F0502020204030204" pitchFamily="34" charset="0"/>
                <a:cs typeface="Arial" panose="020B0604020202020204" pitchFamily="34" charset="0"/>
              </a:rPr>
              <a:t>*Based on 30% avg. state and federal income and payroll taxes. Actual savings will vary. Example for illustrative purposes only. </a:t>
            </a:r>
          </a:p>
        </p:txBody>
      </p:sp>
    </p:spTree>
    <p:extLst>
      <p:ext uri="{BB962C8B-B14F-4D97-AF65-F5344CB8AC3E}">
        <p14:creationId xmlns:p14="http://schemas.microsoft.com/office/powerpoint/2010/main" val="15715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6128FBF-4F3B-4144-934F-A858CA1807DC}"/>
              </a:ext>
            </a:extLst>
          </p:cNvPr>
          <p:cNvSpPr txBox="1">
            <a:spLocks noGrp="1"/>
          </p:cNvSpPr>
          <p:nvPr>
            <p:ph type="title"/>
          </p:nvPr>
        </p:nvSpPr>
        <p:spPr>
          <a:xfrm>
            <a:off x="2999071" y="366673"/>
            <a:ext cx="6193859" cy="759119"/>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609585">
              <a:defRPr/>
            </a:pPr>
            <a:r>
              <a:rPr lang="en-US" sz="4267" dirty="0">
                <a:latin typeface="+mj-lt"/>
              </a:rPr>
              <a:t>Parking and transit</a:t>
            </a:r>
          </a:p>
        </p:txBody>
      </p:sp>
      <p:graphicFrame>
        <p:nvGraphicFramePr>
          <p:cNvPr id="13" name="Table 12">
            <a:extLst>
              <a:ext uri="{FF2B5EF4-FFF2-40B4-BE49-F238E27FC236}">
                <a16:creationId xmlns:a16="http://schemas.microsoft.com/office/drawing/2014/main" id="{009895D6-A4FE-484E-AF2D-5100594A1F61}"/>
              </a:ext>
              <a:ext uri="{C183D7F6-B498-43B3-948B-1728B52AA6E4}">
                <adec:decorative xmlns:adec="http://schemas.microsoft.com/office/drawing/2017/decorative" xmlns="" val="0"/>
              </a:ext>
            </a:extLst>
          </p:cNvPr>
          <p:cNvGraphicFramePr>
            <a:graphicFrameLocks noGrp="1"/>
          </p:cNvGraphicFramePr>
          <p:nvPr>
            <p:extLst>
              <p:ext uri="{D42A27DB-BD31-4B8C-83A1-F6EECF244321}">
                <p14:modId xmlns:p14="http://schemas.microsoft.com/office/powerpoint/2010/main" val="1340424743"/>
              </p:ext>
            </p:extLst>
          </p:nvPr>
        </p:nvGraphicFramePr>
        <p:xfrm>
          <a:off x="2177143" y="1950721"/>
          <a:ext cx="7710270" cy="2103120"/>
        </p:xfrm>
        <a:graphic>
          <a:graphicData uri="http://schemas.openxmlformats.org/drawingml/2006/table">
            <a:tbl>
              <a:tblPr firstRow="1" bandRow="1">
                <a:tableStyleId>{5C22544A-7EE6-4342-B048-85BDC9FD1C3A}</a:tableStyleId>
              </a:tblPr>
              <a:tblGrid>
                <a:gridCol w="2264392">
                  <a:extLst>
                    <a:ext uri="{9D8B030D-6E8A-4147-A177-3AD203B41FA5}">
                      <a16:colId xmlns:a16="http://schemas.microsoft.com/office/drawing/2014/main" val="1965431758"/>
                    </a:ext>
                  </a:extLst>
                </a:gridCol>
                <a:gridCol w="2123801">
                  <a:extLst>
                    <a:ext uri="{9D8B030D-6E8A-4147-A177-3AD203B41FA5}">
                      <a16:colId xmlns:a16="http://schemas.microsoft.com/office/drawing/2014/main" val="362632317"/>
                    </a:ext>
                  </a:extLst>
                </a:gridCol>
                <a:gridCol w="3322077">
                  <a:extLst>
                    <a:ext uri="{9D8B030D-6E8A-4147-A177-3AD203B41FA5}">
                      <a16:colId xmlns:a16="http://schemas.microsoft.com/office/drawing/2014/main" val="766925907"/>
                    </a:ext>
                  </a:extLst>
                </a:gridCol>
              </a:tblGrid>
              <a:tr h="1044272">
                <a:tc>
                  <a:txBody>
                    <a:bodyPr/>
                    <a:lstStyle/>
                    <a:p>
                      <a:pPr algn="ctr"/>
                      <a:r>
                        <a:rPr lang="en-US" sz="1900" b="0" i="0">
                          <a:latin typeface="+mn-lt"/>
                        </a:rPr>
                        <a:t>MONTHLY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dirty="0">
                          <a:latin typeface="+mn-lt"/>
                        </a:rPr>
                        <a:t>ANNUALLY</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pPr algn="ctr"/>
                      <a:r>
                        <a:rPr lang="en-US" sz="1900" b="0" i="0">
                          <a:latin typeface="+mn-lt"/>
                        </a:rPr>
                        <a:t>POTENTIAL SAVINGS/YR*</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0142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dirty="0">
                          <a:latin typeface="+mn-lt"/>
                        </a:rPr>
                        <a:t>$270 transit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dirty="0">
                          <a:latin typeface="+mn-lt"/>
                        </a:rPr>
                        <a:t>$270 parking</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i="0" dirty="0">
                          <a:latin typeface="+mn-lt"/>
                        </a:rPr>
                        <a:t>$6,480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3200" b="1" i="0" dirty="0">
                          <a:solidFill>
                            <a:srgbClr val="007A96"/>
                          </a:solidFill>
                          <a:latin typeface="+mn-lt"/>
                        </a:rPr>
                        <a:t>$1,900+ </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459339"/>
                  </a:ext>
                </a:extLst>
              </a:tr>
            </a:tbl>
          </a:graphicData>
        </a:graphic>
      </p:graphicFrame>
      <p:sp>
        <p:nvSpPr>
          <p:cNvPr id="11" name="Content Placeholder 10">
            <a:extLst>
              <a:ext uri="{FF2B5EF4-FFF2-40B4-BE49-F238E27FC236}">
                <a16:creationId xmlns:a16="http://schemas.microsoft.com/office/drawing/2014/main" id="{A8EFA8A4-2439-445C-B9F3-338760D38FFC}"/>
              </a:ext>
            </a:extLst>
          </p:cNvPr>
          <p:cNvSpPr>
            <a:spLocks noGrp="1"/>
          </p:cNvSpPr>
          <p:nvPr>
            <p:ph sz="quarter" idx="16"/>
          </p:nvPr>
        </p:nvSpPr>
        <p:spPr>
          <a:xfrm>
            <a:off x="2177143" y="4195501"/>
            <a:ext cx="8128000" cy="25654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F6F6F"/>
                </a:solidFill>
                <a:effectLst/>
                <a:uLnTx/>
                <a:uFillTx/>
                <a:latin typeface="Arial"/>
                <a:ea typeface="Calibri" panose="020F0502020204030204" pitchFamily="34" charset="0"/>
                <a:cs typeface="Arial" panose="020B0604020202020204" pitchFamily="34" charset="0"/>
              </a:rPr>
              <a:t>*Based on 30% avg. state and federal income and payroll taxes. Actual savings will vary. Example for illustrative purposes only.</a:t>
            </a:r>
          </a:p>
        </p:txBody>
      </p:sp>
    </p:spTree>
    <p:extLst>
      <p:ext uri="{BB962C8B-B14F-4D97-AF65-F5344CB8AC3E}">
        <p14:creationId xmlns:p14="http://schemas.microsoft.com/office/powerpoint/2010/main" val="321793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FC30-A79A-D940-9941-387D3A72FD6D}"/>
              </a:ext>
            </a:extLst>
          </p:cNvPr>
          <p:cNvSpPr>
            <a:spLocks noGrp="1"/>
          </p:cNvSpPr>
          <p:nvPr>
            <p:ph type="title"/>
          </p:nvPr>
        </p:nvSpPr>
        <p:spPr>
          <a:xfrm>
            <a:off x="609600" y="243841"/>
            <a:ext cx="10972800" cy="769441"/>
          </a:xfrm>
        </p:spPr>
        <p:txBody>
          <a:bodyPr/>
          <a:lstStyle/>
          <a:p>
            <a:r>
              <a:rPr lang="en-US" sz="3800" b="1" dirty="0"/>
              <a:t>Easy to get started </a:t>
            </a:r>
            <a:endParaRPr lang="en-US" sz="3800" dirty="0"/>
          </a:p>
        </p:txBody>
      </p:sp>
      <p:sp>
        <p:nvSpPr>
          <p:cNvPr id="11" name="Content Placeholder 10">
            <a:extLst>
              <a:ext uri="{FF2B5EF4-FFF2-40B4-BE49-F238E27FC236}">
                <a16:creationId xmlns:a16="http://schemas.microsoft.com/office/drawing/2014/main" id="{8876916B-C7E3-454C-82BB-B8A51AC2404D}"/>
              </a:ext>
            </a:extLst>
          </p:cNvPr>
          <p:cNvSpPr>
            <a:spLocks noGrp="1"/>
          </p:cNvSpPr>
          <p:nvPr>
            <p:ph sz="quarter" idx="10"/>
          </p:nvPr>
        </p:nvSpPr>
        <p:spPr>
          <a:xfrm>
            <a:off x="550576" y="1536017"/>
            <a:ext cx="1190171" cy="913604"/>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2" name="Straight Connector 11">
            <a:extLst>
              <a:ext uri="{FF2B5EF4-FFF2-40B4-BE49-F238E27FC236}">
                <a16:creationId xmlns:a16="http://schemas.microsoft.com/office/drawing/2014/main" id="{A7B364E7-8BAF-DD4A-B90F-70876827F947}"/>
              </a:ext>
              <a:ext uri="{C183D7F6-B498-43B3-948B-1728B52AA6E4}">
                <adec:decorative xmlns:adec="http://schemas.microsoft.com/office/drawing/2017/decorative" xmlns="" val="1"/>
              </a:ext>
            </a:extLst>
          </p:cNvPr>
          <p:cNvCxnSpPr>
            <a:cxnSpLocks/>
          </p:cNvCxnSpPr>
          <p:nvPr/>
        </p:nvCxnSpPr>
        <p:spPr>
          <a:xfrm>
            <a:off x="1231181"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3">
            <a:extLst>
              <a:ext uri="{FF2B5EF4-FFF2-40B4-BE49-F238E27FC236}">
                <a16:creationId xmlns:a16="http://schemas.microsoft.com/office/drawing/2014/main" id="{078E1F72-5190-7841-B395-E6F0C47C5D7A}"/>
              </a:ext>
            </a:extLst>
          </p:cNvPr>
          <p:cNvSpPr>
            <a:spLocks noGrp="1"/>
          </p:cNvSpPr>
          <p:nvPr>
            <p:ph sz="quarter" idx="11"/>
          </p:nvPr>
        </p:nvSpPr>
        <p:spPr>
          <a:xfrm>
            <a:off x="1492354" y="1672346"/>
            <a:ext cx="2070039" cy="1758622"/>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Any time</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Make your election online</a:t>
            </a:r>
          </a:p>
        </p:txBody>
      </p:sp>
      <p:sp>
        <p:nvSpPr>
          <p:cNvPr id="14" name="Content Placeholder 14">
            <a:extLst>
              <a:ext uri="{FF2B5EF4-FFF2-40B4-BE49-F238E27FC236}">
                <a16:creationId xmlns:a16="http://schemas.microsoft.com/office/drawing/2014/main" id="{12F1BC34-A403-F249-A0F7-27C1FF5C0B53}"/>
              </a:ext>
            </a:extLst>
          </p:cNvPr>
          <p:cNvSpPr>
            <a:spLocks noGrp="1"/>
          </p:cNvSpPr>
          <p:nvPr>
            <p:ph sz="quarter" idx="12"/>
          </p:nvPr>
        </p:nvSpPr>
        <p:spPr>
          <a:xfrm>
            <a:off x="4242263" y="1532719"/>
            <a:ext cx="1309943" cy="1033667"/>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5" name="Straight Connector 14">
            <a:extLst>
              <a:ext uri="{FF2B5EF4-FFF2-40B4-BE49-F238E27FC236}">
                <a16:creationId xmlns:a16="http://schemas.microsoft.com/office/drawing/2014/main" id="{8BF50E9F-3ADE-2F4E-B552-F13EF592D25C}"/>
              </a:ext>
              <a:ext uri="{C183D7F6-B498-43B3-948B-1728B52AA6E4}">
                <adec:decorative xmlns:adec="http://schemas.microsoft.com/office/drawing/2017/decorative" xmlns="" val="1"/>
              </a:ext>
            </a:extLst>
          </p:cNvPr>
          <p:cNvCxnSpPr>
            <a:cxnSpLocks/>
          </p:cNvCxnSpPr>
          <p:nvPr/>
        </p:nvCxnSpPr>
        <p:spPr>
          <a:xfrm>
            <a:off x="4985489" y="1770342"/>
            <a:ext cx="0" cy="3844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a:extLst>
              <a:ext uri="{FF2B5EF4-FFF2-40B4-BE49-F238E27FC236}">
                <a16:creationId xmlns:a16="http://schemas.microsoft.com/office/drawing/2014/main" id="{F1DDF3D8-58D8-4844-95FC-4A20139A08D4}"/>
              </a:ext>
            </a:extLst>
          </p:cNvPr>
          <p:cNvSpPr>
            <a:spLocks noGrp="1"/>
          </p:cNvSpPr>
          <p:nvPr>
            <p:ph sz="quarter" idx="13"/>
          </p:nvPr>
        </p:nvSpPr>
        <p:spPr>
          <a:xfrm>
            <a:off x="5248041" y="1672005"/>
            <a:ext cx="2586616" cy="1758659"/>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Set aside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 amount withheld</a:t>
            </a:r>
          </a:p>
        </p:txBody>
      </p:sp>
      <p:sp>
        <p:nvSpPr>
          <p:cNvPr id="17" name="Content Placeholder 16">
            <a:extLst>
              <a:ext uri="{FF2B5EF4-FFF2-40B4-BE49-F238E27FC236}">
                <a16:creationId xmlns:a16="http://schemas.microsoft.com/office/drawing/2014/main" id="{9EBB58CC-D160-AC4D-9A7C-95CDF4126F08}"/>
              </a:ext>
            </a:extLst>
          </p:cNvPr>
          <p:cNvSpPr>
            <a:spLocks noGrp="1"/>
          </p:cNvSpPr>
          <p:nvPr>
            <p:ph sz="quarter" idx="14"/>
          </p:nvPr>
        </p:nvSpPr>
        <p:spPr>
          <a:xfrm>
            <a:off x="7926839" y="1533636"/>
            <a:ext cx="1456310" cy="1053929"/>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8" name="Straight Connector 17">
            <a:extLst>
              <a:ext uri="{FF2B5EF4-FFF2-40B4-BE49-F238E27FC236}">
                <a16:creationId xmlns:a16="http://schemas.microsoft.com/office/drawing/2014/main" id="{39E2D4F3-4F8D-0946-BAE7-767A4FDC6C3F}"/>
              </a:ext>
              <a:ext uri="{C183D7F6-B498-43B3-948B-1728B52AA6E4}">
                <adec:decorative xmlns:adec="http://schemas.microsoft.com/office/drawing/2017/decorative" xmlns="" val="1"/>
              </a:ext>
            </a:extLst>
          </p:cNvPr>
          <p:cNvCxnSpPr>
            <a:cxnSpLocks/>
          </p:cNvCxnSpPr>
          <p:nvPr/>
        </p:nvCxnSpPr>
        <p:spPr>
          <a:xfrm>
            <a:off x="8739797"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3">
            <a:extLst>
              <a:ext uri="{FF2B5EF4-FFF2-40B4-BE49-F238E27FC236}">
                <a16:creationId xmlns:a16="http://schemas.microsoft.com/office/drawing/2014/main" id="{FF0BA550-110A-DB4A-BF06-80F9145D8D42}"/>
              </a:ext>
            </a:extLst>
          </p:cNvPr>
          <p:cNvSpPr>
            <a:spLocks noGrp="1"/>
          </p:cNvSpPr>
          <p:nvPr>
            <p:ph sz="quarter" idx="15"/>
          </p:nvPr>
        </p:nvSpPr>
        <p:spPr>
          <a:xfrm>
            <a:off x="9002048" y="1670623"/>
            <a:ext cx="2592357" cy="1899862"/>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for your commuter passes or submit expenses for reimbursement</a:t>
            </a:r>
            <a:endParaRPr kumimoji="0" lang="en-US" sz="1700" b="0" i="0" u="none" strike="noStrike" kern="1200" cap="none" spc="0" normalizeH="0" baseline="30000" noProof="0" dirty="0">
              <a:ln>
                <a:noFill/>
              </a:ln>
              <a:solidFill>
                <a:srgbClr val="626362"/>
              </a:solidFill>
              <a:effectLst/>
              <a:uLnTx/>
              <a:uFillTx/>
              <a:latin typeface="Arial"/>
              <a:ea typeface="+mn-ea"/>
              <a:cs typeface="+mn-cs"/>
            </a:endParaRPr>
          </a:p>
        </p:txBody>
      </p:sp>
    </p:spTree>
    <p:extLst>
      <p:ext uri="{BB962C8B-B14F-4D97-AF65-F5344CB8AC3E}">
        <p14:creationId xmlns:p14="http://schemas.microsoft.com/office/powerpoint/2010/main" val="4336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uiExpand="1"/>
      <p:bldP spid="17" grpId="0" build="p"/>
      <p:bldP spid="19" grpId="0"/>
    </p:bldLst>
  </p:timing>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0" ma:contentTypeDescription="Create a new document." ma:contentTypeScope="" ma:versionID="d40a801c452b5ea430d49cfe037d996e">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2a19bca42ccd82244fed74a65e89d3c3"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DEEE8E-9722-4E88-B4EA-FB12C2C4D5FD}">
  <ds:schemaRefs>
    <ds:schemaRef ds:uri="http://schemas.microsoft.com/sharepoint/v3/contenttype/forms"/>
  </ds:schemaRefs>
</ds:datastoreItem>
</file>

<file path=customXml/itemProps2.xml><?xml version="1.0" encoding="utf-8"?>
<ds:datastoreItem xmlns:ds="http://schemas.openxmlformats.org/officeDocument/2006/customXml" ds:itemID="{A19686AF-F1E3-46B7-AF6A-DF1CFC0BD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046FCC-9890-498C-BD67-3656B5A093F0}">
  <ds:schemaRefs>
    <ds:schemaRef ds:uri="http://purl.org/dc/terms/"/>
    <ds:schemaRef ds:uri="http://www.w3.org/XML/1998/namespace"/>
    <ds:schemaRef ds:uri="ce94e72a-f1bf-4a8c-b95b-2de3b9ea1f72"/>
    <ds:schemaRef ds:uri="http://schemas.microsoft.com/office/2006/documentManagement/types"/>
    <ds:schemaRef ds:uri="http://purl.org/dc/dcmitype/"/>
    <ds:schemaRef ds:uri="http://schemas.microsoft.com/office/2006/metadata/properties"/>
    <ds:schemaRef ds:uri="eee692be-9dfa-450e-84ce-8c4db8d683c5"/>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498</TotalTime>
  <Words>991</Words>
  <Application>Microsoft Office PowerPoint</Application>
  <PresentationFormat>Widescreen</PresentationFormat>
  <Paragraphs>183</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Oswald</vt:lpstr>
      <vt:lpstr>Sanchez Slab Bold</vt:lpstr>
      <vt:lpstr>Wingdings</vt:lpstr>
      <vt:lpstr>HealthEquity</vt:lpstr>
      <vt:lpstr>1_HealthEquity</vt:lpstr>
      <vt:lpstr>The smartest way to get to work</vt:lpstr>
      <vt:lpstr>Save hundreds</vt:lpstr>
      <vt:lpstr>What expenses  can Commuter Benefits be used for?</vt:lpstr>
      <vt:lpstr>These are all eligible expenses</vt:lpstr>
      <vt:lpstr>Save on Commuter eligible expenses</vt:lpstr>
      <vt:lpstr>Transit contribution limit</vt:lpstr>
      <vt:lpstr>Parking contribution limit</vt:lpstr>
      <vt:lpstr>Parking and transit</vt:lpstr>
      <vt:lpstr>Easy to get started </vt:lpstr>
      <vt:lpstr>Make changes any time </vt:lpstr>
      <vt:lpstr>Convenient payment options</vt:lpstr>
      <vt:lpstr>Meet Jamar</vt:lpstr>
      <vt:lpstr>Jamar’s commuter savings</vt:lpstr>
      <vt:lpstr>Meet Nia</vt:lpstr>
      <vt:lpstr>Nia’s commuter savings</vt:lpstr>
      <vt:lpstr>Sign up</vt:lpstr>
      <vt:lpstr>How to get started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smartest way to get to work</dc:title>
  <dc:creator>Amy Cowin</dc:creator>
  <cp:lastModifiedBy>Imelda Santana</cp:lastModifiedBy>
  <cp:revision>69</cp:revision>
  <dcterms:created xsi:type="dcterms:W3CDTF">2021-04-15T19:58:43Z</dcterms:created>
  <dcterms:modified xsi:type="dcterms:W3CDTF">2021-09-23T15:40:12Z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2021-06-16T20:49:21Z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ec6c7366-0267-4929-9409-5183e1df83ca</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ies>
</file>